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08" r:id="rId1"/>
  </p:sldMasterIdLst>
  <p:handoutMasterIdLst>
    <p:handoutMasterId r:id="rId19"/>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2"/>
    <p:restoredTop sz="94718"/>
  </p:normalViewPr>
  <p:slideViewPr>
    <p:cSldViewPr snapToObjects="1">
      <p:cViewPr varScale="1">
        <p:scale>
          <a:sx n="69" d="100"/>
          <a:sy n="69" d="100"/>
        </p:scale>
        <p:origin x="5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DB4ABA-C016-114C-9844-200E5672587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C11C1E90-89BA-7F4B-8B46-1DAD7739EC71}"/>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CF44E74-3472-D84C-84BB-C9AA8CE26A47}" type="datetime1">
              <a:rPr lang="en-US" altLang="en-US"/>
              <a:pPr/>
              <a:t>8/28/2018</a:t>
            </a:fld>
            <a:endParaRPr lang="en-US" altLang="en-US"/>
          </a:p>
        </p:txBody>
      </p:sp>
      <p:sp>
        <p:nvSpPr>
          <p:cNvPr id="4" name="Footer Placeholder 3">
            <a:extLst>
              <a:ext uri="{FF2B5EF4-FFF2-40B4-BE49-F238E27FC236}">
                <a16:creationId xmlns:a16="http://schemas.microsoft.com/office/drawing/2014/main" id="{BAA44555-B412-FB4C-8593-EF2E28CD86A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0C65740C-78EB-6F41-81FB-BB6CD3BBC80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5CAA4D1-50AE-0646-B237-604B4B5704F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7A9FECB1-D4AF-8541-8D2C-62D8657C8390}" type="datetime1">
              <a:rPr lang="en-US" altLang="en-US" smtClean="0"/>
              <a:pPr/>
              <a:t>8/28/2018</a:t>
            </a:fld>
            <a:endParaRPr lang="en-US" altLang="en-US"/>
          </a:p>
        </p:txBody>
      </p:sp>
      <p:sp>
        <p:nvSpPr>
          <p:cNvPr id="5" name="Footer Placeholder 4"/>
          <p:cNvSpPr>
            <a:spLocks noGrp="1"/>
          </p:cNvSpPr>
          <p:nvPr>
            <p:ph type="ftr" sz="quarter" idx="11"/>
          </p:nvPr>
        </p:nvSpPr>
        <p:spPr>
          <a:xfrm>
            <a:off x="914400" y="4323846"/>
            <a:ext cx="4880610" cy="365125"/>
          </a:xfrm>
        </p:spPr>
        <p:txBody>
          <a:bodyPr/>
          <a:lstStyle/>
          <a:p>
            <a:pPr>
              <a:defRPr/>
            </a:pPr>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D0D04E84-AFF7-194F-A28C-4E8D8A322BEA}" type="slidenum">
              <a:rPr lang="en-US" altLang="en-US" smtClean="0"/>
              <a:pPr/>
              <a:t>‹#›</a:t>
            </a:fld>
            <a:endParaRPr lang="en-US" altLang="en-US"/>
          </a:p>
        </p:txBody>
      </p:sp>
    </p:spTree>
    <p:extLst>
      <p:ext uri="{BB962C8B-B14F-4D97-AF65-F5344CB8AC3E}">
        <p14:creationId xmlns:p14="http://schemas.microsoft.com/office/powerpoint/2010/main" val="252717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75C48E-2D13-224F-9302-0D4BBEA7E8C2}" type="datetime1">
              <a:rPr lang="en-US" altLang="en-US" smtClean="0"/>
              <a:pPr/>
              <a:t>8/28/2018</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321964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E75C48E-2D13-224F-9302-0D4BBEA7E8C2}" type="datetime1">
              <a:rPr lang="en-US" altLang="en-US" smtClean="0"/>
              <a:pPr/>
              <a:t>8/28/2018</a:t>
            </a:fld>
            <a:endParaRPr lang="en-US" altLang="en-US"/>
          </a:p>
        </p:txBody>
      </p:sp>
      <p:sp>
        <p:nvSpPr>
          <p:cNvPr id="6" name="Footer Placeholder 5"/>
          <p:cNvSpPr>
            <a:spLocks noGrp="1"/>
          </p:cNvSpPr>
          <p:nvPr>
            <p:ph type="ftr" sz="quarter" idx="11"/>
          </p:nvPr>
        </p:nvSpPr>
        <p:spPr>
          <a:xfrm>
            <a:off x="594360" y="381001"/>
            <a:ext cx="4830656" cy="365125"/>
          </a:xfrm>
        </p:spPr>
        <p:txBody>
          <a:bodyPr/>
          <a:lstStyle/>
          <a:p>
            <a:pPr>
              <a:defRPr/>
            </a:pP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236392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E75C48E-2D13-224F-9302-0D4BBEA7E8C2}" type="datetime1">
              <a:rPr lang="en-US" altLang="en-US" smtClean="0"/>
              <a:pPr/>
              <a:t>8/28/2018</a:t>
            </a:fld>
            <a:endParaRPr lang="en-US" altLang="en-US"/>
          </a:p>
        </p:txBody>
      </p:sp>
      <p:sp>
        <p:nvSpPr>
          <p:cNvPr id="6" name="Footer Placeholder 5"/>
          <p:cNvSpPr>
            <a:spLocks noGrp="1"/>
          </p:cNvSpPr>
          <p:nvPr>
            <p:ph type="ftr" sz="quarter" idx="11"/>
          </p:nvPr>
        </p:nvSpPr>
        <p:spPr>
          <a:xfrm>
            <a:off x="594360" y="379438"/>
            <a:ext cx="4830656" cy="365125"/>
          </a:xfrm>
        </p:spPr>
        <p:txBody>
          <a:bodyPr/>
          <a:lstStyle/>
          <a:p>
            <a:pPr>
              <a:defRPr/>
            </a:pP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F39D69F-02A2-BF41-9535-CEA1BE729F4E}" type="slidenum">
              <a:rPr lang="en-US" altLang="en-US" smtClean="0"/>
              <a:pPr/>
              <a:t>‹#›</a:t>
            </a:fld>
            <a:endParaRPr lang="en-US" alt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52493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9E75C48E-2D13-224F-9302-0D4BBEA7E8C2}" type="datetime1">
              <a:rPr lang="en-US" altLang="en-US" smtClean="0"/>
              <a:pPr/>
              <a:t>8/28/2018</a:t>
            </a:fld>
            <a:endParaRPr lang="en-US" altLang="en-US"/>
          </a:p>
        </p:txBody>
      </p:sp>
      <p:sp>
        <p:nvSpPr>
          <p:cNvPr id="6" name="Footer Placeholder 5"/>
          <p:cNvSpPr>
            <a:spLocks noGrp="1"/>
          </p:cNvSpPr>
          <p:nvPr>
            <p:ph type="ftr" sz="quarter" idx="11"/>
          </p:nvPr>
        </p:nvSpPr>
        <p:spPr>
          <a:xfrm>
            <a:off x="594360" y="378884"/>
            <a:ext cx="4830656" cy="365125"/>
          </a:xfrm>
        </p:spPr>
        <p:txBody>
          <a:bodyPr/>
          <a:lstStyle/>
          <a:p>
            <a:pPr>
              <a:defRPr/>
            </a:pP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2685379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E75C48E-2D13-224F-9302-0D4BBEA7E8C2}" type="datetime1">
              <a:rPr lang="en-US" altLang="en-US" smtClean="0"/>
              <a:pPr/>
              <a:t>8/28/2018</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375925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E75C48E-2D13-224F-9302-0D4BBEA7E8C2}" type="datetime1">
              <a:rPr lang="en-US" altLang="en-US" smtClean="0"/>
              <a:pPr/>
              <a:t>8/28/2018</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1332077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0D08A-C002-A446-A9D7-49D6DC911041}" type="datetime1">
              <a:rPr lang="en-US" altLang="en-US" smtClean="0"/>
              <a:pPr/>
              <a:t>8/28/2018</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68BEE86-C895-8F4B-892B-2D5AA49AF99F}" type="slidenum">
              <a:rPr lang="en-US" altLang="en-US" smtClean="0"/>
              <a:pPr/>
              <a:t>‹#›</a:t>
            </a:fld>
            <a:endParaRPr lang="en-US" altLang="en-US"/>
          </a:p>
        </p:txBody>
      </p:sp>
    </p:spTree>
    <p:extLst>
      <p:ext uri="{BB962C8B-B14F-4D97-AF65-F5344CB8AC3E}">
        <p14:creationId xmlns:p14="http://schemas.microsoft.com/office/powerpoint/2010/main" val="2170700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58B291E-EF5E-FD42-9B8A-7C7269EC1A98}" type="datetime1">
              <a:rPr lang="en-US" altLang="en-US" smtClean="0"/>
              <a:pPr/>
              <a:t>8/28/2018</a:t>
            </a:fld>
            <a:endParaRPr lang="en-US" altLang="en-US"/>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B395B3AF-EC93-F244-89BD-B4DBE3F8BC7E}" type="slidenum">
              <a:rPr lang="en-US" altLang="en-US" smtClean="0"/>
              <a:pPr/>
              <a:t>‹#›</a:t>
            </a:fld>
            <a:endParaRPr lang="en-US" altLang="en-US"/>
          </a:p>
        </p:txBody>
      </p:sp>
    </p:spTree>
    <p:extLst>
      <p:ext uri="{BB962C8B-B14F-4D97-AF65-F5344CB8AC3E}">
        <p14:creationId xmlns:p14="http://schemas.microsoft.com/office/powerpoint/2010/main" val="112956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69C896-8E47-B74D-AEA8-78ED4B7BE7FC}" type="datetime1">
              <a:rPr lang="en-US" altLang="en-US" smtClean="0"/>
              <a:pPr/>
              <a:t>8/28/2018</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679C11D-6BDD-CE4D-8D07-B7F83D4E70C4}" type="slidenum">
              <a:rPr lang="en-US" altLang="en-US" smtClean="0"/>
              <a:pPr/>
              <a:t>‹#›</a:t>
            </a:fld>
            <a:endParaRPr lang="en-US" altLang="en-US"/>
          </a:p>
        </p:txBody>
      </p:sp>
    </p:spTree>
    <p:extLst>
      <p:ext uri="{BB962C8B-B14F-4D97-AF65-F5344CB8AC3E}">
        <p14:creationId xmlns:p14="http://schemas.microsoft.com/office/powerpoint/2010/main" val="20578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0D49E2D-6DAC-2441-8147-C030D3A073A3}" type="datetime1">
              <a:rPr lang="en-US" altLang="en-US" smtClean="0"/>
              <a:pPr/>
              <a:t>8/28/2018</a:t>
            </a:fld>
            <a:endParaRPr lang="en-US" altLang="en-US"/>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DC092547-D820-604D-889B-1D6E7CCC880E}" type="slidenum">
              <a:rPr lang="en-US" altLang="en-US" smtClean="0"/>
              <a:pPr/>
              <a:t>‹#›</a:t>
            </a:fld>
            <a:endParaRPr lang="en-US" altLang="en-US"/>
          </a:p>
        </p:txBody>
      </p:sp>
    </p:spTree>
    <p:extLst>
      <p:ext uri="{BB962C8B-B14F-4D97-AF65-F5344CB8AC3E}">
        <p14:creationId xmlns:p14="http://schemas.microsoft.com/office/powerpoint/2010/main" val="29860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6D90CB-0FB3-3347-ABFF-F80EEC751AA1}" type="datetime1">
              <a:rPr lang="en-US" altLang="en-US" smtClean="0"/>
              <a:pPr/>
              <a:t>8/28/2018</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639D2BA-6A2F-DB48-85D8-2AB3167F8628}" type="slidenum">
              <a:rPr lang="en-US" altLang="en-US" smtClean="0"/>
              <a:pPr/>
              <a:t>‹#›</a:t>
            </a:fld>
            <a:endParaRPr lang="en-US" altLang="en-US"/>
          </a:p>
        </p:txBody>
      </p:sp>
    </p:spTree>
    <p:extLst>
      <p:ext uri="{BB962C8B-B14F-4D97-AF65-F5344CB8AC3E}">
        <p14:creationId xmlns:p14="http://schemas.microsoft.com/office/powerpoint/2010/main" val="408069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A5028-3351-D14F-94C5-7B497AD75BFB}" type="datetime1">
              <a:rPr lang="en-US" altLang="en-US" smtClean="0"/>
              <a:pPr/>
              <a:t>8/28/2018</a:t>
            </a:fld>
            <a:endParaRPr lang="en-US"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218D9F5-6AA8-CD43-9E9D-D6779F397C52}" type="slidenum">
              <a:rPr lang="en-US" altLang="en-US" smtClean="0"/>
              <a:pPr/>
              <a:t>‹#›</a:t>
            </a:fld>
            <a:endParaRPr lang="en-US" altLang="en-US"/>
          </a:p>
        </p:txBody>
      </p:sp>
    </p:spTree>
    <p:extLst>
      <p:ext uri="{BB962C8B-B14F-4D97-AF65-F5344CB8AC3E}">
        <p14:creationId xmlns:p14="http://schemas.microsoft.com/office/powerpoint/2010/main" val="402885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BA8790-01AE-B948-8C4F-56027DBA559A}" type="datetime1">
              <a:rPr lang="en-US" altLang="en-US" smtClean="0"/>
              <a:pPr/>
              <a:t>8/28/2018</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1DFB69D-B122-E440-AE88-4419F21717D4}" type="slidenum">
              <a:rPr lang="en-US" altLang="en-US" smtClean="0"/>
              <a:pPr/>
              <a:t>‹#›</a:t>
            </a:fld>
            <a:endParaRPr lang="en-US" altLang="en-US"/>
          </a:p>
        </p:txBody>
      </p:sp>
    </p:spTree>
    <p:extLst>
      <p:ext uri="{BB962C8B-B14F-4D97-AF65-F5344CB8AC3E}">
        <p14:creationId xmlns:p14="http://schemas.microsoft.com/office/powerpoint/2010/main" val="269102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AF724-DBC0-D849-A63E-844A335F7751}" type="datetime1">
              <a:rPr lang="en-US" altLang="en-US" smtClean="0"/>
              <a:pPr/>
              <a:t>8/28/2018</a:t>
            </a:fld>
            <a:endParaRPr lang="en-US" alt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C8B5538C-6C41-8641-BC12-30542E1CB639}" type="slidenum">
              <a:rPr lang="en-US" altLang="en-US" smtClean="0"/>
              <a:pPr/>
              <a:t>‹#›</a:t>
            </a:fld>
            <a:endParaRPr lang="en-US" altLang="en-US"/>
          </a:p>
        </p:txBody>
      </p:sp>
    </p:spTree>
    <p:extLst>
      <p:ext uri="{BB962C8B-B14F-4D97-AF65-F5344CB8AC3E}">
        <p14:creationId xmlns:p14="http://schemas.microsoft.com/office/powerpoint/2010/main" val="131687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B443BC-BFBD-1F41-9F3A-2617CEB5FAFE}" type="datetime1">
              <a:rPr lang="en-US" altLang="en-US" smtClean="0"/>
              <a:pPr/>
              <a:t>8/28/2018</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410D9ED-35BD-0D4A-BCED-9A77EBB9127C}" type="slidenum">
              <a:rPr lang="en-US" altLang="en-US" smtClean="0"/>
              <a:pPr/>
              <a:t>‹#›</a:t>
            </a:fld>
            <a:endParaRPr lang="en-US" altLang="en-US"/>
          </a:p>
        </p:txBody>
      </p:sp>
    </p:spTree>
    <p:extLst>
      <p:ext uri="{BB962C8B-B14F-4D97-AF65-F5344CB8AC3E}">
        <p14:creationId xmlns:p14="http://schemas.microsoft.com/office/powerpoint/2010/main" val="34088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F653C-AD9A-474F-8FB9-469ED6C31133}" type="datetime1">
              <a:rPr lang="en-US" altLang="en-US" smtClean="0"/>
              <a:pPr/>
              <a:t>8/28/2018</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F18602B-2A25-C84C-B76B-99965E6C2283}" type="slidenum">
              <a:rPr lang="en-US" altLang="en-US" smtClean="0"/>
              <a:pPr/>
              <a:t>‹#›</a:t>
            </a:fld>
            <a:endParaRPr lang="en-US" altLang="en-US"/>
          </a:p>
        </p:txBody>
      </p:sp>
    </p:spTree>
    <p:extLst>
      <p:ext uri="{BB962C8B-B14F-4D97-AF65-F5344CB8AC3E}">
        <p14:creationId xmlns:p14="http://schemas.microsoft.com/office/powerpoint/2010/main" val="3300794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E75C48E-2D13-224F-9302-0D4BBEA7E8C2}" type="datetime1">
              <a:rPr lang="en-US" altLang="en-US" smtClean="0"/>
              <a:pPr/>
              <a:t>8/28/2018</a:t>
            </a:fld>
            <a:endParaRPr lang="en-US" alt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39D69F-02A2-BF41-9535-CEA1BE729F4E}" type="slidenum">
              <a:rPr lang="en-US" altLang="en-US" smtClean="0"/>
              <a:pPr/>
              <a:t>‹#›</a:t>
            </a:fld>
            <a:endParaRPr lang="en-US" altLang="en-US"/>
          </a:p>
        </p:txBody>
      </p:sp>
    </p:spTree>
    <p:extLst>
      <p:ext uri="{BB962C8B-B14F-4D97-AF65-F5344CB8AC3E}">
        <p14:creationId xmlns:p14="http://schemas.microsoft.com/office/powerpoint/2010/main" val="3229990251"/>
      </p:ext>
    </p:extLst>
  </p:cSld>
  <p:clrMap bg1="dk1" tx1="lt1" bg2="dk2" tx2="lt2" accent1="accent1" accent2="accent2" accent3="accent3" accent4="accent4" accent5="accent5" accent6="accent6" hlink="hlink" folHlink="folHlink"/>
  <p:sldLayoutIdLst>
    <p:sldLayoutId id="2147484509" r:id="rId1"/>
    <p:sldLayoutId id="2147484510" r:id="rId2"/>
    <p:sldLayoutId id="2147484511" r:id="rId3"/>
    <p:sldLayoutId id="2147484512" r:id="rId4"/>
    <p:sldLayoutId id="2147484513" r:id="rId5"/>
    <p:sldLayoutId id="2147484514" r:id="rId6"/>
    <p:sldLayoutId id="2147484515" r:id="rId7"/>
    <p:sldLayoutId id="2147484516" r:id="rId8"/>
    <p:sldLayoutId id="2147484517" r:id="rId9"/>
    <p:sldLayoutId id="2147484518" r:id="rId10"/>
    <p:sldLayoutId id="2147484519" r:id="rId11"/>
    <p:sldLayoutId id="2147484520" r:id="rId12"/>
    <p:sldLayoutId id="2147484521" r:id="rId13"/>
    <p:sldLayoutId id="2147484522" r:id="rId14"/>
    <p:sldLayoutId id="2147484523" r:id="rId15"/>
    <p:sldLayoutId id="2147484524" r:id="rId16"/>
    <p:sldLayoutId id="214748452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2CE-E7CE-5D4E-BDBD-D8EEDB66093B}"/>
              </a:ext>
            </a:extLst>
          </p:cNvPr>
          <p:cNvSpPr>
            <a:spLocks noGrp="1"/>
          </p:cNvSpPr>
          <p:nvPr>
            <p:ph type="ctrTitle"/>
          </p:nvPr>
        </p:nvSpPr>
        <p:spPr>
          <a:xfrm>
            <a:off x="0" y="2133600"/>
            <a:ext cx="9144000" cy="1676400"/>
          </a:xfrm>
          <a:ln>
            <a:miter lim="800000"/>
            <a:headEnd/>
            <a:tailEnd/>
          </a:ln>
        </p:spPr>
        <p:txBody>
          <a:bodyPr>
            <a:noAutofit/>
          </a:bodyPr>
          <a:lstStyle/>
          <a:p>
            <a:pPr algn="ctr" eaLnBrk="1" fontAlgn="auto" hangingPunct="1">
              <a:spcAft>
                <a:spcPts val="0"/>
              </a:spcAft>
              <a:defRPr/>
            </a:pPr>
            <a:r>
              <a:rPr sz="11500" b="1" dirty="0">
                <a:ea typeface="+mj-ea"/>
                <a:cs typeface="+mj-cs"/>
              </a:rPr>
              <a:t>Yearbooks</a:t>
            </a:r>
          </a:p>
        </p:txBody>
      </p:sp>
      <p:sp>
        <p:nvSpPr>
          <p:cNvPr id="14339" name="Subtitle 2">
            <a:extLst>
              <a:ext uri="{FF2B5EF4-FFF2-40B4-BE49-F238E27FC236}">
                <a16:creationId xmlns:a16="http://schemas.microsoft.com/office/drawing/2014/main" id="{C589CEED-D24F-6944-8EFD-1E6223096EF6}"/>
              </a:ext>
            </a:extLst>
          </p:cNvPr>
          <p:cNvSpPr>
            <a:spLocks noGrp="1"/>
          </p:cNvSpPr>
          <p:nvPr>
            <p:ph type="subTitle" idx="1"/>
          </p:nvPr>
        </p:nvSpPr>
        <p:spPr>
          <a:xfrm>
            <a:off x="433388" y="1544638"/>
            <a:ext cx="7872412" cy="588962"/>
          </a:xfrm>
        </p:spPr>
        <p:txBody>
          <a:bodyPr/>
          <a:lstStyle/>
          <a:p>
            <a:pPr eaLnBrk="1" hangingPunct="1"/>
            <a:r>
              <a:rPr lang="en-US" altLang="en-US" sz="2400" dirty="0">
                <a:ea typeface="ＭＳ Ｐゴシック" panose="020B0600070205080204" pitchFamily="34" charset="-128"/>
              </a:rPr>
              <a:t>All you wanted to know and more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3E7AD10-4A78-7849-BD49-B4CAC1D1B5B4}"/>
              </a:ext>
            </a:extLst>
          </p:cNvPr>
          <p:cNvSpPr>
            <a:spLocks noGrp="1"/>
          </p:cNvSpPr>
          <p:nvPr>
            <p:ph type="title"/>
          </p:nvPr>
        </p:nvSpPr>
        <p:spPr>
          <a:xfrm>
            <a:off x="457200" y="1219200"/>
            <a:ext cx="8458200" cy="838200"/>
          </a:xfrm>
        </p:spPr>
        <p:txBody>
          <a:bodyPr>
            <a:normAutofit fontScale="90000"/>
          </a:bodyPr>
          <a:lstStyle/>
          <a:p>
            <a:pPr algn="l"/>
            <a:r>
              <a:rPr lang="en-US" altLang="en-US" b="1" dirty="0">
                <a:ea typeface="ＭＳ Ｐゴシック" panose="020B0600070205080204" pitchFamily="34" charset="-128"/>
              </a:rPr>
              <a:t>Design terms you should know</a:t>
            </a:r>
          </a:p>
        </p:txBody>
      </p:sp>
      <p:sp>
        <p:nvSpPr>
          <p:cNvPr id="23555" name="Content Placeholder 2">
            <a:extLst>
              <a:ext uri="{FF2B5EF4-FFF2-40B4-BE49-F238E27FC236}">
                <a16:creationId xmlns:a16="http://schemas.microsoft.com/office/drawing/2014/main" id="{6DA2B460-05FB-0E44-BD0C-DA44FE0956E4}"/>
              </a:ext>
            </a:extLst>
          </p:cNvPr>
          <p:cNvSpPr>
            <a:spLocks noGrp="1"/>
          </p:cNvSpPr>
          <p:nvPr>
            <p:ph idx="1"/>
          </p:nvPr>
        </p:nvSpPr>
        <p:spPr>
          <a:xfrm>
            <a:off x="457200" y="2362200"/>
            <a:ext cx="7467600" cy="3763963"/>
          </a:xfrm>
        </p:spPr>
        <p:txBody>
          <a:bodyPr>
            <a:normAutofit lnSpcReduction="10000"/>
          </a:bodyPr>
          <a:lstStyle/>
          <a:p>
            <a:r>
              <a:rPr lang="en-US" altLang="en-US" sz="3600" b="1" baseline="30000" dirty="0">
                <a:ea typeface="ＭＳ Ｐゴシック" panose="020B0600070205080204" pitchFamily="34" charset="-128"/>
              </a:rPr>
              <a:t>Bleed</a:t>
            </a:r>
          </a:p>
          <a:p>
            <a:r>
              <a:rPr lang="en-US" altLang="en-US" sz="3600" b="1" baseline="30000" dirty="0">
                <a:ea typeface="ＭＳ Ｐゴシック" panose="020B0600070205080204" pitchFamily="34" charset="-128"/>
              </a:rPr>
              <a:t>Body copy</a:t>
            </a:r>
          </a:p>
          <a:p>
            <a:r>
              <a:rPr lang="en-US" altLang="en-US" sz="3600" b="1" baseline="30000" dirty="0">
                <a:ea typeface="ＭＳ Ｐゴシック" panose="020B0600070205080204" pitchFamily="34" charset="-128"/>
              </a:rPr>
              <a:t>Cropping</a:t>
            </a:r>
          </a:p>
          <a:p>
            <a:r>
              <a:rPr lang="en-US" altLang="en-US" sz="3600" b="1" baseline="30000" dirty="0">
                <a:ea typeface="ＭＳ Ｐゴシック" panose="020B0600070205080204" pitchFamily="34" charset="-128"/>
              </a:rPr>
              <a:t>Dominant photo</a:t>
            </a:r>
          </a:p>
          <a:p>
            <a:r>
              <a:rPr lang="en-US" altLang="en-US" sz="3600" b="1" baseline="30000" dirty="0">
                <a:ea typeface="ＭＳ Ｐゴシック" panose="020B0600070205080204" pitchFamily="34" charset="-128"/>
              </a:rPr>
              <a:t>Dummy layout</a:t>
            </a:r>
          </a:p>
          <a:p>
            <a:r>
              <a:rPr lang="en-US" altLang="en-US" sz="3600" b="1" baseline="30000" dirty="0">
                <a:ea typeface="ＭＳ Ｐゴシック" panose="020B0600070205080204" pitchFamily="34" charset="-128"/>
              </a:rPr>
              <a:t>Folio</a:t>
            </a:r>
          </a:p>
          <a:p>
            <a:r>
              <a:rPr lang="en-US" altLang="en-US" sz="3600" b="1" baseline="30000" dirty="0">
                <a:ea typeface="ＭＳ Ｐゴシック" panose="020B0600070205080204" pitchFamily="34" charset="-128"/>
              </a:rPr>
              <a:t>Gutter</a:t>
            </a:r>
          </a:p>
          <a:p>
            <a:r>
              <a:rPr lang="en-US" altLang="en-US" sz="3600" b="1" baseline="30000" dirty="0">
                <a:ea typeface="ＭＳ Ｐゴシック" panose="020B0600070205080204" pitchFamily="34" charset="-128"/>
              </a:rPr>
              <a:t>Pica</a:t>
            </a:r>
            <a:endParaRPr lang="en-US" altLang="en-US" sz="36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194075A-DD7F-194F-A351-E0E43E2C7215}"/>
              </a:ext>
            </a:extLst>
          </p:cNvPr>
          <p:cNvSpPr>
            <a:spLocks noGrp="1"/>
          </p:cNvSpPr>
          <p:nvPr>
            <p:ph type="title"/>
          </p:nvPr>
        </p:nvSpPr>
        <p:spPr>
          <a:xfrm>
            <a:off x="685800" y="1142999"/>
            <a:ext cx="7863840" cy="914401"/>
          </a:xfrm>
        </p:spPr>
        <p:txBody>
          <a:bodyPr/>
          <a:lstStyle/>
          <a:p>
            <a:pPr algn="l"/>
            <a:r>
              <a:rPr lang="en-US" altLang="en-US" b="1" dirty="0">
                <a:ea typeface="ＭＳ Ｐゴシック" panose="020B0600070205080204" pitchFamily="34" charset="-128"/>
              </a:rPr>
              <a:t>New design terms</a:t>
            </a:r>
            <a:endParaRPr lang="en-US" altLang="en-US" dirty="0">
              <a:ea typeface="ＭＳ Ｐゴシック" panose="020B0600070205080204" pitchFamily="34" charset="-128"/>
            </a:endParaRPr>
          </a:p>
        </p:txBody>
      </p:sp>
      <p:sp>
        <p:nvSpPr>
          <p:cNvPr id="24579" name="Content Placeholder 2">
            <a:extLst>
              <a:ext uri="{FF2B5EF4-FFF2-40B4-BE49-F238E27FC236}">
                <a16:creationId xmlns:a16="http://schemas.microsoft.com/office/drawing/2014/main" id="{042B7DD1-215F-F549-816F-D008751E601D}"/>
              </a:ext>
            </a:extLst>
          </p:cNvPr>
          <p:cNvSpPr>
            <a:spLocks noGrp="1"/>
          </p:cNvSpPr>
          <p:nvPr>
            <p:ph idx="1"/>
          </p:nvPr>
        </p:nvSpPr>
        <p:spPr/>
        <p:txBody>
          <a:bodyPr>
            <a:normAutofit/>
          </a:bodyPr>
          <a:lstStyle/>
          <a:p>
            <a:r>
              <a:rPr lang="en-US" altLang="en-US" sz="3600" b="1" baseline="30000" dirty="0">
                <a:ea typeface="ＭＳ Ｐゴシック" panose="020B0600070205080204" pitchFamily="34" charset="-128"/>
              </a:rPr>
              <a:t>Colophon: </a:t>
            </a:r>
            <a:r>
              <a:rPr lang="en-US" altLang="en-US" sz="3600" baseline="30000" dirty="0">
                <a:ea typeface="ＭＳ Ｐゴシック" panose="020B0600070205080204" pitchFamily="34" charset="-128"/>
              </a:rPr>
              <a:t>a statement recording the names of the staff and the printer, kinds of type and paper used, size of the edition, and other information about the production of the book</a:t>
            </a:r>
          </a:p>
          <a:p>
            <a:endParaRPr lang="en-US" altLang="en-US" sz="3600" baseline="30000" dirty="0">
              <a:ea typeface="ＭＳ Ｐゴシック" panose="020B0600070205080204" pitchFamily="34" charset="-128"/>
            </a:endParaRPr>
          </a:p>
          <a:p>
            <a:r>
              <a:rPr lang="en-US" altLang="en-US" sz="3600" b="1" baseline="30000" dirty="0">
                <a:ea typeface="ＭＳ Ｐゴシック" panose="020B0600070205080204" pitchFamily="34" charset="-128"/>
              </a:rPr>
              <a:t>Cover: </a:t>
            </a:r>
            <a:r>
              <a:rPr lang="en-US" altLang="en-US" sz="3600" baseline="30000" dirty="0">
                <a:ea typeface="ＭＳ Ｐゴシック" panose="020B0600070205080204" pitchFamily="34" charset="-128"/>
              </a:rPr>
              <a:t>binder’s board covered with printed or silk-screened materials which protects the pages. Usually includes the first representation of the theme or concept, as well as the name of the book, the name of the school, and the year.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79F718A-2654-EA44-BA7F-42B36E046FFE}"/>
              </a:ext>
            </a:extLst>
          </p:cNvPr>
          <p:cNvSpPr>
            <a:spLocks noGrp="1"/>
          </p:cNvSpPr>
          <p:nvPr>
            <p:ph type="title"/>
          </p:nvPr>
        </p:nvSpPr>
        <p:spPr>
          <a:xfrm>
            <a:off x="594360" y="1143000"/>
            <a:ext cx="7955280" cy="914400"/>
          </a:xfrm>
        </p:spPr>
        <p:txBody>
          <a:bodyPr/>
          <a:lstStyle/>
          <a:p>
            <a:pPr algn="l"/>
            <a:r>
              <a:rPr lang="en-US" altLang="en-US" b="1" dirty="0">
                <a:ea typeface="ＭＳ Ｐゴシック" panose="020B0600070205080204" pitchFamily="34" charset="-128"/>
              </a:rPr>
              <a:t>New design terms</a:t>
            </a:r>
            <a:endParaRPr lang="en-US" altLang="en-US" dirty="0">
              <a:ea typeface="ＭＳ Ｐゴシック" panose="020B0600070205080204" pitchFamily="34" charset="-128"/>
            </a:endParaRPr>
          </a:p>
        </p:txBody>
      </p:sp>
      <p:sp>
        <p:nvSpPr>
          <p:cNvPr id="25603" name="Content Placeholder 2">
            <a:extLst>
              <a:ext uri="{FF2B5EF4-FFF2-40B4-BE49-F238E27FC236}">
                <a16:creationId xmlns:a16="http://schemas.microsoft.com/office/drawing/2014/main" id="{D8B2E72D-0654-9C47-9896-ED0DFECB29F7}"/>
              </a:ext>
            </a:extLst>
          </p:cNvPr>
          <p:cNvSpPr>
            <a:spLocks noGrp="1"/>
          </p:cNvSpPr>
          <p:nvPr>
            <p:ph idx="1"/>
          </p:nvPr>
        </p:nvSpPr>
        <p:spPr>
          <a:xfrm>
            <a:off x="594360" y="2362200"/>
            <a:ext cx="7955280" cy="3901440"/>
          </a:xfrm>
        </p:spPr>
        <p:txBody>
          <a:bodyPr>
            <a:normAutofit/>
          </a:bodyPr>
          <a:lstStyle/>
          <a:p>
            <a:r>
              <a:rPr lang="en-US" altLang="en-US" sz="3600" b="1" baseline="30000" dirty="0">
                <a:ea typeface="ＭＳ Ｐゴシック" panose="020B0600070205080204" pitchFamily="34" charset="-128"/>
              </a:rPr>
              <a:t>Die cut: </a:t>
            </a:r>
            <a:r>
              <a:rPr lang="en-US" altLang="en-US" sz="3600" baseline="30000" dirty="0">
                <a:ea typeface="ＭＳ Ｐゴシック" panose="020B0600070205080204" pitchFamily="34" charset="-128"/>
              </a:rPr>
              <a:t>process whereby a hole is literally cut into a cover or </a:t>
            </a:r>
            <a:r>
              <a:rPr lang="en-US" altLang="en-US" sz="3600" baseline="30000" dirty="0" err="1">
                <a:ea typeface="ＭＳ Ｐゴシック" panose="020B0600070205080204" pitchFamily="34" charset="-128"/>
              </a:rPr>
              <a:t>endsheet</a:t>
            </a:r>
            <a:r>
              <a:rPr lang="en-US" altLang="en-US" sz="3600" baseline="30000" dirty="0">
                <a:ea typeface="ＭＳ Ｐゴシック" panose="020B0600070205080204" pitchFamily="34" charset="-128"/>
              </a:rPr>
              <a:t> using a metal pattern.</a:t>
            </a:r>
          </a:p>
          <a:p>
            <a:endParaRPr lang="en-US" altLang="en-US" sz="3600" baseline="30000" dirty="0">
              <a:ea typeface="ＭＳ Ｐゴシック" panose="020B0600070205080204" pitchFamily="34" charset="-128"/>
            </a:endParaRPr>
          </a:p>
          <a:p>
            <a:r>
              <a:rPr lang="en-US" altLang="en-US" sz="3600" b="1" baseline="30000" dirty="0">
                <a:ea typeface="ＭＳ Ｐゴシック" panose="020B0600070205080204" pitchFamily="34" charset="-128"/>
              </a:rPr>
              <a:t>Double page spread (</a:t>
            </a:r>
            <a:r>
              <a:rPr lang="en-US" altLang="en-US" sz="3600" b="1" baseline="30000" dirty="0" err="1">
                <a:ea typeface="ＭＳ Ｐゴシック" panose="020B0600070205080204" pitchFamily="34" charset="-128"/>
              </a:rPr>
              <a:t>dps</a:t>
            </a:r>
            <a:r>
              <a:rPr lang="en-US" altLang="en-US" sz="3600" b="1" baseline="30000" dirty="0">
                <a:ea typeface="ＭＳ Ｐゴシック" panose="020B0600070205080204" pitchFamily="34" charset="-128"/>
              </a:rPr>
              <a:t>)</a:t>
            </a:r>
            <a:r>
              <a:rPr lang="en-US" altLang="en-US" sz="3600" baseline="30000" dirty="0">
                <a:ea typeface="ＭＳ Ｐゴシック" panose="020B0600070205080204" pitchFamily="34" charset="-128"/>
              </a:rPr>
              <a:t>: two facing pages designed as a single unit.</a:t>
            </a:r>
          </a:p>
          <a:p>
            <a:endParaRPr lang="en-US" altLang="en-US" sz="3600" baseline="30000" dirty="0">
              <a:ea typeface="ＭＳ Ｐゴシック" panose="020B0600070205080204" pitchFamily="34" charset="-128"/>
            </a:endParaRPr>
          </a:p>
          <a:p>
            <a:r>
              <a:rPr lang="en-US" altLang="en-US" sz="3600" b="1" baseline="30000" dirty="0" err="1">
                <a:ea typeface="ＭＳ Ｐゴシック" panose="020B0600070205080204" pitchFamily="34" charset="-128"/>
              </a:rPr>
              <a:t>Endsheet</a:t>
            </a:r>
            <a:r>
              <a:rPr lang="en-US" altLang="en-US" sz="3600" b="1" baseline="30000" dirty="0">
                <a:ea typeface="ＭＳ Ｐゴシック" panose="020B0600070205080204" pitchFamily="34" charset="-128"/>
              </a:rPr>
              <a:t>: </a:t>
            </a:r>
            <a:r>
              <a:rPr lang="en-US" altLang="en-US" sz="3600" baseline="30000" dirty="0">
                <a:ea typeface="ＭＳ Ｐゴシック" panose="020B0600070205080204" pitchFamily="34" charset="-128"/>
              </a:rPr>
              <a:t>Heavy sheet of paper that attaches the book to the cover. There is an </a:t>
            </a:r>
            <a:r>
              <a:rPr lang="en-US" altLang="en-US" sz="3600" baseline="30000" dirty="0" err="1">
                <a:ea typeface="ＭＳ Ｐゴシック" panose="020B0600070205080204" pitchFamily="34" charset="-128"/>
              </a:rPr>
              <a:t>endsheet</a:t>
            </a:r>
            <a:r>
              <a:rPr lang="en-US" altLang="en-US" sz="3600" baseline="30000" dirty="0">
                <a:ea typeface="ＭＳ Ｐゴシック" panose="020B0600070205080204" pitchFamily="34" charset="-128"/>
              </a:rPr>
              <a:t> in both the front and back of the book.</a:t>
            </a:r>
          </a:p>
          <a:p>
            <a:endParaRPr lang="en-US" alt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CC813D4-351D-3F41-8F19-32E79A3A6977}"/>
              </a:ext>
            </a:extLst>
          </p:cNvPr>
          <p:cNvSpPr>
            <a:spLocks noGrp="1"/>
          </p:cNvSpPr>
          <p:nvPr>
            <p:ph type="title"/>
          </p:nvPr>
        </p:nvSpPr>
        <p:spPr>
          <a:xfrm>
            <a:off x="685800" y="990599"/>
            <a:ext cx="7863840" cy="1066801"/>
          </a:xfrm>
        </p:spPr>
        <p:txBody>
          <a:bodyPr/>
          <a:lstStyle/>
          <a:p>
            <a:pPr algn="l"/>
            <a:r>
              <a:rPr lang="en-US" altLang="en-US" b="1" dirty="0">
                <a:ea typeface="ＭＳ Ｐゴシック" panose="020B0600070205080204" pitchFamily="34" charset="-128"/>
              </a:rPr>
              <a:t>New design terms</a:t>
            </a:r>
            <a:endParaRPr lang="en-US" altLang="en-US" dirty="0">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E198CDF2-1073-394B-956E-D29838DC54CE}"/>
              </a:ext>
            </a:extLst>
          </p:cNvPr>
          <p:cNvSpPr>
            <a:spLocks noGrp="1"/>
          </p:cNvSpPr>
          <p:nvPr>
            <p:ph idx="1"/>
          </p:nvPr>
        </p:nvSpPr>
        <p:spPr/>
        <p:txBody>
          <a:bodyPr>
            <a:normAutofit/>
          </a:bodyPr>
          <a:lstStyle/>
          <a:p>
            <a:r>
              <a:rPr lang="en-US" altLang="en-US" sz="3600" b="1" baseline="30000" dirty="0">
                <a:ea typeface="ＭＳ Ｐゴシック" panose="020B0600070205080204" pitchFamily="34" charset="-128"/>
              </a:rPr>
              <a:t>Eyeline: </a:t>
            </a:r>
            <a:r>
              <a:rPr lang="en-US" altLang="en-US" sz="3600" baseline="30000" dirty="0">
                <a:ea typeface="ＭＳ Ｐゴシック" panose="020B0600070205080204" pitchFamily="34" charset="-128"/>
              </a:rPr>
              <a:t>to link a spread, a horizontal line is established across the spread above or below the center to give movement to the reader’s eye.</a:t>
            </a:r>
          </a:p>
          <a:p>
            <a:endParaRPr lang="en-US" altLang="en-US" sz="3600" baseline="30000" dirty="0">
              <a:ea typeface="ＭＳ Ｐゴシック" panose="020B0600070205080204" pitchFamily="34" charset="-128"/>
            </a:endParaRPr>
          </a:p>
          <a:p>
            <a:r>
              <a:rPr lang="en-US" altLang="en-US" sz="3600" b="1" baseline="30000" dirty="0">
                <a:ea typeface="ＭＳ Ｐゴシック" panose="020B0600070205080204" pitchFamily="34" charset="-128"/>
              </a:rPr>
              <a:t>Four color: </a:t>
            </a:r>
            <a:r>
              <a:rPr lang="en-US" altLang="en-US" sz="3600" baseline="30000" dirty="0">
                <a:ea typeface="ＭＳ Ｐゴシック" panose="020B0600070205080204" pitchFamily="34" charset="-128"/>
              </a:rPr>
              <a:t>the full color using four processes to obtain all colors</a:t>
            </a:r>
          </a:p>
          <a:p>
            <a:endParaRPr lang="en-US" altLang="en-US" sz="3600" baseline="30000" dirty="0">
              <a:ea typeface="ＭＳ Ｐゴシック" panose="020B0600070205080204" pitchFamily="34" charset="-128"/>
            </a:endParaRPr>
          </a:p>
          <a:p>
            <a:r>
              <a:rPr lang="en-US" altLang="en-US" sz="3600" b="1" baseline="30000" dirty="0">
                <a:ea typeface="ＭＳ Ｐゴシック" panose="020B0600070205080204" pitchFamily="34" charset="-128"/>
              </a:rPr>
              <a:t>Internal margins: </a:t>
            </a:r>
            <a:r>
              <a:rPr lang="en-US" altLang="en-US" sz="3600" baseline="30000" dirty="0">
                <a:ea typeface="ＭＳ Ｐゴシック" panose="020B0600070205080204" pitchFamily="34" charset="-128"/>
              </a:rPr>
              <a:t> the separation between all elements</a:t>
            </a:r>
            <a:endParaRPr lang="en-US" altLang="en-US" sz="36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A455FC4-F654-1643-B69C-8819C65BC2AD}"/>
              </a:ext>
            </a:extLst>
          </p:cNvPr>
          <p:cNvSpPr>
            <a:spLocks noGrp="1"/>
          </p:cNvSpPr>
          <p:nvPr>
            <p:ph type="title"/>
          </p:nvPr>
        </p:nvSpPr>
        <p:spPr>
          <a:xfrm>
            <a:off x="533400" y="1142999"/>
            <a:ext cx="8016240" cy="914401"/>
          </a:xfrm>
        </p:spPr>
        <p:txBody>
          <a:bodyPr/>
          <a:lstStyle/>
          <a:p>
            <a:pPr algn="l"/>
            <a:r>
              <a:rPr lang="en-US" altLang="en-US" b="1" dirty="0">
                <a:ea typeface="ＭＳ Ｐゴシック" panose="020B0600070205080204" pitchFamily="34" charset="-128"/>
              </a:rPr>
              <a:t>New design terms</a:t>
            </a:r>
          </a:p>
        </p:txBody>
      </p:sp>
      <p:sp>
        <p:nvSpPr>
          <p:cNvPr id="27651" name="Content Placeholder 2">
            <a:extLst>
              <a:ext uri="{FF2B5EF4-FFF2-40B4-BE49-F238E27FC236}">
                <a16:creationId xmlns:a16="http://schemas.microsoft.com/office/drawing/2014/main" id="{BAD63465-39CD-7E46-8CA7-6EDE36A52184}"/>
              </a:ext>
            </a:extLst>
          </p:cNvPr>
          <p:cNvSpPr>
            <a:spLocks noGrp="1"/>
          </p:cNvSpPr>
          <p:nvPr>
            <p:ph idx="1"/>
          </p:nvPr>
        </p:nvSpPr>
        <p:spPr>
          <a:xfrm>
            <a:off x="457200" y="2286000"/>
            <a:ext cx="8077200" cy="3840163"/>
          </a:xfrm>
        </p:spPr>
        <p:txBody>
          <a:bodyPr/>
          <a:lstStyle/>
          <a:p>
            <a:r>
              <a:rPr lang="en-US" altLang="en-US" sz="3600" b="1" baseline="30000" dirty="0">
                <a:ea typeface="ＭＳ Ｐゴシック" panose="020B0600070205080204" pitchFamily="34" charset="-128"/>
              </a:rPr>
              <a:t>Job number: </a:t>
            </a:r>
            <a:r>
              <a:rPr lang="en-US" altLang="en-US" sz="3600" baseline="30000" dirty="0">
                <a:ea typeface="ＭＳ Ｐゴシック" panose="020B0600070205080204" pitchFamily="34" charset="-128"/>
              </a:rPr>
              <a:t>number assigned by the publishing company to the school. The number must appear on every everything sent to the plant.</a:t>
            </a:r>
          </a:p>
          <a:p>
            <a:pPr>
              <a:buFont typeface="Wingdings 2" pitchFamily="2" charset="2"/>
              <a:buNone/>
            </a:pPr>
            <a:endParaRPr lang="en-US" altLang="en-US" sz="3600" baseline="30000" dirty="0">
              <a:ea typeface="ＭＳ Ｐゴシック" panose="020B0600070205080204" pitchFamily="34" charset="-128"/>
            </a:endParaRPr>
          </a:p>
          <a:p>
            <a:pPr marL="419100" lvl="1" indent="-382588">
              <a:buSzPct val="80000"/>
              <a:buFont typeface="Wingdings 2" pitchFamily="2" charset="2"/>
              <a:buChar char=""/>
            </a:pPr>
            <a:r>
              <a:rPr lang="en-US" altLang="en-US" sz="3600" b="1" baseline="30000" dirty="0">
                <a:ea typeface="ＭＳ Ｐゴシック" panose="020B0600070205080204" pitchFamily="34" charset="-128"/>
              </a:rPr>
              <a:t>Spine: </a:t>
            </a:r>
            <a:r>
              <a:rPr lang="en-US" altLang="en-US" sz="3600" baseline="30000" dirty="0">
                <a:ea typeface="ＭＳ Ｐゴシック" panose="020B0600070205080204" pitchFamily="34" charset="-128"/>
              </a:rPr>
              <a:t>the part of the binding that connects the two flaps of the cover.</a:t>
            </a:r>
            <a:endParaRPr lang="en-US" altLang="en-US" sz="3200" baseline="30000" dirty="0">
              <a:ea typeface="ＭＳ Ｐゴシック" panose="020B0600070205080204" pitchFamily="34" charset="-128"/>
            </a:endParaRPr>
          </a:p>
          <a:p>
            <a:pPr marL="701675" lvl="2" indent="-382588">
              <a:buSzPct val="80000"/>
              <a:buFont typeface="Wingdings 2" pitchFamily="2" charset="2"/>
              <a:buChar char=""/>
            </a:pPr>
            <a:r>
              <a:rPr lang="en-US" altLang="en-US" sz="2800" baseline="30000" dirty="0">
                <a:ea typeface="ＭＳ Ｐゴシック" panose="020B0600070205080204" pitchFamily="34" charset="-128"/>
              </a:rPr>
              <a:t>Book name, year, volume number</a:t>
            </a:r>
            <a:endParaRPr lang="en-US" altLang="en-US" sz="2800" dirty="0">
              <a:ea typeface="ＭＳ Ｐゴシック" panose="020B0600070205080204" pitchFamily="34" charset="-128"/>
            </a:endParaRPr>
          </a:p>
          <a:p>
            <a:endParaRPr lang="en-US" altLang="en-US" sz="3600" baseline="30000" dirty="0">
              <a:ea typeface="ＭＳ Ｐゴシック" panose="020B0600070205080204" pitchFamily="34" charset="-128"/>
            </a:endParaRPr>
          </a:p>
          <a:p>
            <a:endParaRPr lang="en-US" alt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FF5B484-9ED2-8642-93E3-2AB3A555452E}"/>
              </a:ext>
            </a:extLst>
          </p:cNvPr>
          <p:cNvSpPr>
            <a:spLocks noGrp="1"/>
          </p:cNvSpPr>
          <p:nvPr>
            <p:ph type="title"/>
          </p:nvPr>
        </p:nvSpPr>
        <p:spPr>
          <a:xfrm>
            <a:off x="594360" y="1219199"/>
            <a:ext cx="7955280" cy="838201"/>
          </a:xfrm>
        </p:spPr>
        <p:txBody>
          <a:bodyPr/>
          <a:lstStyle/>
          <a:p>
            <a:pPr algn="l"/>
            <a:r>
              <a:rPr lang="en-US" altLang="en-US" b="1" dirty="0">
                <a:ea typeface="ＭＳ Ｐゴシック" panose="020B0600070205080204" pitchFamily="34" charset="-128"/>
              </a:rPr>
              <a:t>Yearbook Themes</a:t>
            </a:r>
            <a:endParaRPr lang="en-US" altLang="en-US" dirty="0">
              <a:ea typeface="ＭＳ Ｐゴシック" panose="020B0600070205080204" pitchFamily="34" charset="-128"/>
            </a:endParaRPr>
          </a:p>
        </p:txBody>
      </p:sp>
      <p:sp>
        <p:nvSpPr>
          <p:cNvPr id="28675" name="Content Placeholder 2">
            <a:extLst>
              <a:ext uri="{FF2B5EF4-FFF2-40B4-BE49-F238E27FC236}">
                <a16:creationId xmlns:a16="http://schemas.microsoft.com/office/drawing/2014/main" id="{89EC43FC-0DA5-E94D-8949-BC5ECBBA7B80}"/>
              </a:ext>
            </a:extLst>
          </p:cNvPr>
          <p:cNvSpPr>
            <a:spLocks noGrp="1"/>
          </p:cNvSpPr>
          <p:nvPr>
            <p:ph idx="1"/>
          </p:nvPr>
        </p:nvSpPr>
        <p:spPr>
          <a:xfrm>
            <a:off x="594360" y="2362200"/>
            <a:ext cx="7955280" cy="3901440"/>
          </a:xfrm>
        </p:spPr>
        <p:txBody>
          <a:bodyPr/>
          <a:lstStyle/>
          <a:p>
            <a:r>
              <a:rPr lang="en-US" altLang="en-US" sz="3600" b="1" baseline="30000" dirty="0">
                <a:ea typeface="ＭＳ Ｐゴシック" panose="020B0600070205080204" pitchFamily="34" charset="-128"/>
              </a:rPr>
              <a:t>Theme: </a:t>
            </a:r>
            <a:r>
              <a:rPr lang="en-US" altLang="en-US" sz="3600" baseline="30000" dirty="0">
                <a:ea typeface="ＭＳ Ｐゴシック" panose="020B0600070205080204" pitchFamily="34" charset="-128"/>
              </a:rPr>
              <a:t>The central idea or concept. The narrative or pictorial thread that unifies the various parts of the book and somehow describes the year</a:t>
            </a:r>
          </a:p>
          <a:p>
            <a:endParaRPr lang="en-US" altLang="en-US" sz="3600" baseline="30000" dirty="0">
              <a:ea typeface="ＭＳ Ｐゴシック" panose="020B0600070205080204" pitchFamily="34" charset="-128"/>
            </a:endParaRPr>
          </a:p>
          <a:p>
            <a:r>
              <a:rPr lang="en-US" altLang="en-US" sz="3600" baseline="30000" dirty="0">
                <a:ea typeface="ＭＳ Ｐゴシック" panose="020B0600070205080204" pitchFamily="34" charset="-128"/>
              </a:rPr>
              <a:t>Should have a distinct design that attracts readers</a:t>
            </a:r>
          </a:p>
          <a:p>
            <a:endParaRPr lang="en-US" altLang="en-US" sz="3600" baseline="30000" dirty="0">
              <a:ea typeface="ＭＳ Ｐゴシック" panose="020B0600070205080204" pitchFamily="34" charset="-128"/>
            </a:endParaRPr>
          </a:p>
          <a:p>
            <a:pPr>
              <a:buFont typeface="Wingdings 2" pitchFamily="2" charset="2"/>
              <a:buNone/>
            </a:pPr>
            <a:endParaRPr lang="en-US" altLang="en-US" sz="3600" baseline="30000" dirty="0">
              <a:ea typeface="ＭＳ Ｐゴシック" panose="020B0600070205080204" pitchFamily="34" charset="-128"/>
            </a:endParaRPr>
          </a:p>
          <a:p>
            <a:endParaRPr lang="en-US" alt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228E85D-54FB-6E4A-A16D-13CABEC1A21A}"/>
              </a:ext>
            </a:extLst>
          </p:cNvPr>
          <p:cNvSpPr>
            <a:spLocks noGrp="1"/>
          </p:cNvSpPr>
          <p:nvPr>
            <p:ph type="title"/>
          </p:nvPr>
        </p:nvSpPr>
        <p:spPr>
          <a:xfrm>
            <a:off x="594360" y="894605"/>
            <a:ext cx="6377940" cy="1293028"/>
          </a:xfrm>
        </p:spPr>
        <p:txBody>
          <a:bodyPr/>
          <a:lstStyle/>
          <a:p>
            <a:pPr algn="l"/>
            <a:r>
              <a:rPr lang="en-US" altLang="en-US" b="1" dirty="0">
                <a:ea typeface="ＭＳ Ｐゴシック" panose="020B0600070205080204" pitchFamily="34" charset="-128"/>
              </a:rPr>
              <a:t>Yearbook Themes</a:t>
            </a:r>
            <a:endParaRPr lang="en-US" altLang="en-US" dirty="0">
              <a:ea typeface="ＭＳ Ｐゴシック" panose="020B0600070205080204" pitchFamily="34" charset="-128"/>
            </a:endParaRPr>
          </a:p>
        </p:txBody>
      </p:sp>
      <p:sp>
        <p:nvSpPr>
          <p:cNvPr id="29699" name="Content Placeholder 2">
            <a:extLst>
              <a:ext uri="{FF2B5EF4-FFF2-40B4-BE49-F238E27FC236}">
                <a16:creationId xmlns:a16="http://schemas.microsoft.com/office/drawing/2014/main" id="{688A3201-1D8A-2C4B-9617-DDC55153B63E}"/>
              </a:ext>
            </a:extLst>
          </p:cNvPr>
          <p:cNvSpPr>
            <a:spLocks noGrp="1"/>
          </p:cNvSpPr>
          <p:nvPr>
            <p:ph idx="1"/>
          </p:nvPr>
        </p:nvSpPr>
        <p:spPr/>
        <p:txBody>
          <a:bodyPr>
            <a:normAutofit/>
          </a:bodyPr>
          <a:lstStyle/>
          <a:p>
            <a:r>
              <a:rPr lang="en-US" altLang="en-US" sz="3600" baseline="30000" dirty="0">
                <a:ea typeface="ＭＳ Ｐゴシック" panose="020B0600070205080204" pitchFamily="34" charset="-128"/>
              </a:rPr>
              <a:t>The theme through graphic development and copy should appear in the following places:</a:t>
            </a:r>
          </a:p>
          <a:p>
            <a:pPr lvl="1"/>
            <a:endParaRPr lang="en-US" altLang="en-US" sz="2800" baseline="30000" dirty="0">
              <a:ea typeface="ＭＳ Ｐゴシック" panose="020B0600070205080204" pitchFamily="34" charset="-128"/>
            </a:endParaRPr>
          </a:p>
          <a:p>
            <a:pPr lvl="1"/>
            <a:r>
              <a:rPr lang="en-US" altLang="en-US" sz="3600" baseline="30000" dirty="0">
                <a:ea typeface="ＭＳ Ｐゴシック" panose="020B0600070205080204" pitchFamily="34" charset="-128"/>
              </a:rPr>
              <a:t>Cover</a:t>
            </a:r>
          </a:p>
          <a:p>
            <a:pPr lvl="1"/>
            <a:r>
              <a:rPr lang="en-US" altLang="en-US" sz="3600" baseline="30000" dirty="0" err="1">
                <a:ea typeface="ＭＳ Ｐゴシック" panose="020B0600070205080204" pitchFamily="34" charset="-128"/>
              </a:rPr>
              <a:t>Endsheets</a:t>
            </a:r>
            <a:endParaRPr lang="en-US" altLang="en-US" sz="3600" baseline="30000" dirty="0">
              <a:ea typeface="ＭＳ Ｐゴシック" panose="020B0600070205080204" pitchFamily="34" charset="-128"/>
            </a:endParaRPr>
          </a:p>
          <a:p>
            <a:pPr lvl="1"/>
            <a:r>
              <a:rPr lang="en-US" altLang="en-US" sz="3600" baseline="30000" dirty="0">
                <a:ea typeface="ＭＳ Ｐゴシック" panose="020B0600070205080204" pitchFamily="34" charset="-128"/>
              </a:rPr>
              <a:t>title page</a:t>
            </a:r>
          </a:p>
          <a:p>
            <a:pPr lvl="1"/>
            <a:r>
              <a:rPr lang="en-US" altLang="en-US" sz="3600" baseline="30000" dirty="0">
                <a:ea typeface="ＭＳ Ｐゴシック" panose="020B0600070205080204" pitchFamily="34" charset="-128"/>
              </a:rPr>
              <a:t>opening section</a:t>
            </a:r>
          </a:p>
          <a:p>
            <a:pPr lvl="1"/>
            <a:r>
              <a:rPr lang="en-US" altLang="en-US" sz="3600" baseline="30000" dirty="0">
                <a:ea typeface="ＭＳ Ｐゴシック" panose="020B0600070205080204" pitchFamily="34" charset="-128"/>
              </a:rPr>
              <a:t>division pages</a:t>
            </a:r>
          </a:p>
          <a:p>
            <a:pPr lvl="1"/>
            <a:r>
              <a:rPr lang="en-US" altLang="en-US" sz="3600" baseline="30000" dirty="0">
                <a:ea typeface="ＭＳ Ｐゴシック" panose="020B0600070205080204" pitchFamily="34" charset="-128"/>
              </a:rPr>
              <a:t>closing section</a:t>
            </a:r>
          </a:p>
          <a:p>
            <a:pPr lvl="1"/>
            <a:r>
              <a:rPr lang="en-US" altLang="en-US" sz="3600" baseline="30000" dirty="0">
                <a:ea typeface="ＭＳ Ｐゴシック" panose="020B0600070205080204" pitchFamily="34" charset="-128"/>
              </a:rPr>
              <a:t>folio</a:t>
            </a:r>
          </a:p>
          <a:p>
            <a:endParaRPr lang="en-US" altLang="en-US" sz="36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4A80B58-2D6A-E240-AF24-E453CC94A3FC}"/>
              </a:ext>
            </a:extLst>
          </p:cNvPr>
          <p:cNvSpPr>
            <a:spLocks noGrp="1"/>
          </p:cNvSpPr>
          <p:nvPr>
            <p:ph type="title"/>
          </p:nvPr>
        </p:nvSpPr>
        <p:spPr>
          <a:xfrm>
            <a:off x="594360" y="1219199"/>
            <a:ext cx="7955280" cy="838201"/>
          </a:xfrm>
        </p:spPr>
        <p:txBody>
          <a:bodyPr/>
          <a:lstStyle/>
          <a:p>
            <a:pPr algn="l"/>
            <a:r>
              <a:rPr lang="en-US" altLang="en-US" b="1" dirty="0">
                <a:ea typeface="ＭＳ Ｐゴシック" panose="020B0600070205080204" pitchFamily="34" charset="-128"/>
              </a:rPr>
              <a:t>Yearbook Themes</a:t>
            </a:r>
          </a:p>
        </p:txBody>
      </p:sp>
      <p:sp>
        <p:nvSpPr>
          <p:cNvPr id="30723" name="Content Placeholder 2">
            <a:extLst>
              <a:ext uri="{FF2B5EF4-FFF2-40B4-BE49-F238E27FC236}">
                <a16:creationId xmlns:a16="http://schemas.microsoft.com/office/drawing/2014/main" id="{3C59E0E3-CE86-1941-8674-35D780772952}"/>
              </a:ext>
            </a:extLst>
          </p:cNvPr>
          <p:cNvSpPr>
            <a:spLocks noGrp="1"/>
          </p:cNvSpPr>
          <p:nvPr>
            <p:ph idx="1"/>
          </p:nvPr>
        </p:nvSpPr>
        <p:spPr>
          <a:xfrm>
            <a:off x="594360" y="2194560"/>
            <a:ext cx="7955280" cy="4069080"/>
          </a:xfrm>
        </p:spPr>
        <p:txBody>
          <a:bodyPr/>
          <a:lstStyle/>
          <a:p>
            <a:r>
              <a:rPr lang="en-US" altLang="en-US" sz="3600" b="1" baseline="30000" dirty="0">
                <a:ea typeface="ＭＳ Ｐゴシック" panose="020B0600070205080204" pitchFamily="34" charset="-128"/>
              </a:rPr>
              <a:t>Theme copy: </a:t>
            </a:r>
            <a:r>
              <a:rPr lang="en-US" altLang="en-US" sz="3600" baseline="30000" dirty="0">
                <a:ea typeface="ＭＳ Ｐゴシック" panose="020B0600070205080204" pitchFamily="34" charset="-128"/>
              </a:rPr>
              <a:t>sells the theme to the readers, helps readers understand how the theme applies to the school year, should be easy and enjoyable to read</a:t>
            </a:r>
          </a:p>
          <a:p>
            <a:endParaRPr lang="en-US" altLang="en-US" sz="3600" baseline="30000" dirty="0">
              <a:ea typeface="ＭＳ Ｐゴシック" panose="020B0600070205080204" pitchFamily="34" charset="-128"/>
            </a:endParaRPr>
          </a:p>
          <a:p>
            <a:r>
              <a:rPr lang="en-US" altLang="en-US" sz="3600" b="1" baseline="30000" dirty="0">
                <a:ea typeface="ＭＳ Ｐゴシック" panose="020B0600070205080204" pitchFamily="34" charset="-128"/>
              </a:rPr>
              <a:t>Mini themes</a:t>
            </a:r>
            <a:r>
              <a:rPr lang="en-US" altLang="en-US" sz="3600" baseline="30000" dirty="0">
                <a:ea typeface="ＭＳ Ｐゴシック" panose="020B0600070205080204" pitchFamily="34" charset="-128"/>
              </a:rPr>
              <a:t>: should appear on the division pages of each section, should be a branch of the main theme</a:t>
            </a:r>
            <a:endParaRPr lang="en-US" altLang="en-US" sz="36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B5B777D-D0A1-124C-9A85-E61D4C48E1BB}"/>
              </a:ext>
            </a:extLst>
          </p:cNvPr>
          <p:cNvSpPr>
            <a:spLocks noGrp="1"/>
          </p:cNvSpPr>
          <p:nvPr>
            <p:ph type="title"/>
          </p:nvPr>
        </p:nvSpPr>
        <p:spPr>
          <a:xfrm>
            <a:off x="779463" y="764373"/>
            <a:ext cx="7770177" cy="1293028"/>
          </a:xfrm>
        </p:spPr>
        <p:txBody>
          <a:bodyPr/>
          <a:lstStyle/>
          <a:p>
            <a:pPr algn="l" eaLnBrk="1" hangingPunct="1"/>
            <a:r>
              <a:rPr lang="en-US" altLang="en-US" b="1" dirty="0">
                <a:ea typeface="ＭＳ Ｐゴシック" panose="020B0600070205080204" pitchFamily="34" charset="-128"/>
              </a:rPr>
              <a:t>Yearbook functions</a:t>
            </a:r>
          </a:p>
        </p:txBody>
      </p:sp>
      <p:sp>
        <p:nvSpPr>
          <p:cNvPr id="15363" name="Content Placeholder 2">
            <a:extLst>
              <a:ext uri="{FF2B5EF4-FFF2-40B4-BE49-F238E27FC236}">
                <a16:creationId xmlns:a16="http://schemas.microsoft.com/office/drawing/2014/main" id="{CE9E1682-FCF2-824A-8E7B-D19112C358D5}"/>
              </a:ext>
            </a:extLst>
          </p:cNvPr>
          <p:cNvSpPr>
            <a:spLocks noGrp="1"/>
          </p:cNvSpPr>
          <p:nvPr>
            <p:ph idx="1"/>
          </p:nvPr>
        </p:nvSpPr>
        <p:spPr>
          <a:xfrm>
            <a:off x="779463" y="2057400"/>
            <a:ext cx="7583487" cy="4343399"/>
          </a:xfrm>
        </p:spPr>
        <p:txBody>
          <a:bodyPr/>
          <a:lstStyle/>
          <a:p>
            <a:pPr eaLnBrk="1" hangingPunct="1"/>
            <a:r>
              <a:rPr lang="en-US" altLang="en-US" sz="4000" b="1" baseline="30000" dirty="0">
                <a:ea typeface="ＭＳ Ｐゴシック" panose="020B0600070205080204" pitchFamily="34" charset="-128"/>
              </a:rPr>
              <a:t>Historical document: </a:t>
            </a:r>
            <a:r>
              <a:rPr lang="en-US" altLang="en-US" sz="4000" baseline="30000" dirty="0">
                <a:ea typeface="ＭＳ Ｐゴシック" panose="020B0600070205080204" pitchFamily="34" charset="-128"/>
              </a:rPr>
              <a:t>One of the only publications in the school to record the activities of the year — specific to that year = TYO</a:t>
            </a:r>
          </a:p>
          <a:p>
            <a:pPr lvl="1" eaLnBrk="1" hangingPunct="1"/>
            <a:r>
              <a:rPr lang="en-US" altLang="en-US" sz="3600" baseline="30000" dirty="0">
                <a:ea typeface="ＭＳ Ｐゴシック" panose="020B0600070205080204" pitchFamily="34" charset="-128"/>
              </a:rPr>
              <a:t>THIS YEAR ONLY</a:t>
            </a:r>
          </a:p>
          <a:p>
            <a:pPr eaLnBrk="1" hangingPunct="1">
              <a:buFont typeface="Wingdings 2" pitchFamily="2" charset="2"/>
              <a:buNone/>
            </a:pPr>
            <a:endParaRPr lang="en-US" altLang="en-US" sz="4000" baseline="30000" dirty="0">
              <a:ea typeface="ＭＳ Ｐゴシック" panose="020B0600070205080204" pitchFamily="34" charset="-128"/>
            </a:endParaRPr>
          </a:p>
          <a:p>
            <a:pPr eaLnBrk="1" hangingPunct="1"/>
            <a:r>
              <a:rPr lang="en-US" altLang="en-US" sz="4000" b="1" baseline="30000" dirty="0">
                <a:ea typeface="ＭＳ Ｐゴシック" panose="020B0600070205080204" pitchFamily="34" charset="-128"/>
              </a:rPr>
              <a:t>Reference book: </a:t>
            </a:r>
            <a:r>
              <a:rPr lang="en-US" altLang="en-US" sz="4000" baseline="30000" dirty="0">
                <a:ea typeface="ＭＳ Ｐゴシック" panose="020B0600070205080204" pitchFamily="34" charset="-128"/>
              </a:rPr>
              <a:t>a document of facts, scores, figure, dates of school year, activities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8ADC0D0-0C99-634F-AB03-F4487CEE68EF}"/>
              </a:ext>
            </a:extLst>
          </p:cNvPr>
          <p:cNvSpPr>
            <a:spLocks noGrp="1"/>
          </p:cNvSpPr>
          <p:nvPr>
            <p:ph type="title"/>
          </p:nvPr>
        </p:nvSpPr>
        <p:spPr>
          <a:xfrm>
            <a:off x="594360" y="990599"/>
            <a:ext cx="7955280" cy="1066801"/>
          </a:xfrm>
        </p:spPr>
        <p:txBody>
          <a:bodyPr/>
          <a:lstStyle/>
          <a:p>
            <a:pPr algn="l" eaLnBrk="1" hangingPunct="1"/>
            <a:r>
              <a:rPr lang="en-US" altLang="en-US" b="1" dirty="0">
                <a:ea typeface="ＭＳ Ｐゴシック" panose="020B0600070205080204" pitchFamily="34" charset="-128"/>
              </a:rPr>
              <a:t>Yearbook functions</a:t>
            </a:r>
          </a:p>
        </p:txBody>
      </p:sp>
      <p:sp>
        <p:nvSpPr>
          <p:cNvPr id="16387" name="Content Placeholder 2">
            <a:extLst>
              <a:ext uri="{FF2B5EF4-FFF2-40B4-BE49-F238E27FC236}">
                <a16:creationId xmlns:a16="http://schemas.microsoft.com/office/drawing/2014/main" id="{363DC5B5-294D-4940-9639-68C0A7F11AB8}"/>
              </a:ext>
            </a:extLst>
          </p:cNvPr>
          <p:cNvSpPr>
            <a:spLocks noGrp="1"/>
          </p:cNvSpPr>
          <p:nvPr>
            <p:ph idx="1"/>
          </p:nvPr>
        </p:nvSpPr>
        <p:spPr/>
        <p:txBody>
          <a:bodyPr>
            <a:normAutofit fontScale="92500" lnSpcReduction="10000"/>
          </a:bodyPr>
          <a:lstStyle/>
          <a:p>
            <a:pPr eaLnBrk="1" hangingPunct="1"/>
            <a:r>
              <a:rPr lang="en-US" altLang="en-US" sz="4000" b="1" baseline="30000" dirty="0">
                <a:ea typeface="ＭＳ Ｐゴシック" panose="020B0600070205080204" pitchFamily="34" charset="-128"/>
              </a:rPr>
              <a:t>Picture book: </a:t>
            </a:r>
            <a:r>
              <a:rPr lang="en-US" altLang="en-US" sz="4000" baseline="30000" dirty="0">
                <a:ea typeface="ＭＳ Ｐゴシック" panose="020B0600070205080204" pitchFamily="34" charset="-128"/>
              </a:rPr>
              <a:t>photos</a:t>
            </a:r>
            <a:r>
              <a:rPr lang="en-US" altLang="en-US" sz="4000" dirty="0">
                <a:ea typeface="ＭＳ Ｐゴシック" panose="020B0600070205080204" pitchFamily="34" charset="-128"/>
              </a:rPr>
              <a:t> </a:t>
            </a:r>
            <a:r>
              <a:rPr lang="en-US" altLang="en-US" sz="4000" baseline="30000" dirty="0">
                <a:ea typeface="ＭＳ Ｐゴシック" panose="020B0600070205080204" pitchFamily="34" charset="-128"/>
              </a:rPr>
              <a:t>show us the story. Words  gives us the detail</a:t>
            </a:r>
          </a:p>
          <a:p>
            <a:pPr eaLnBrk="1" hangingPunct="1"/>
            <a:endParaRPr lang="en-US" altLang="en-US" sz="4000" baseline="30000" dirty="0">
              <a:ea typeface="ＭＳ Ｐゴシック" panose="020B0600070205080204" pitchFamily="34" charset="-128"/>
            </a:endParaRPr>
          </a:p>
          <a:p>
            <a:pPr eaLnBrk="1" hangingPunct="1"/>
            <a:r>
              <a:rPr lang="en-US" altLang="en-US" sz="4000" b="1" baseline="30000" dirty="0">
                <a:ea typeface="ＭＳ Ｐゴシック" panose="020B0600070205080204" pitchFamily="34" charset="-128"/>
              </a:rPr>
              <a:t>Public relations tool: </a:t>
            </a:r>
            <a:r>
              <a:rPr lang="en-US" altLang="en-US" sz="4000" baseline="30000" dirty="0">
                <a:ea typeface="ＭＳ Ｐゴシック" panose="020B0600070205080204" pitchFamily="34" charset="-128"/>
              </a:rPr>
              <a:t>businesses like to have copies to show support for the school</a:t>
            </a:r>
          </a:p>
          <a:p>
            <a:pPr eaLnBrk="1" hangingPunct="1"/>
            <a:endParaRPr lang="en-US" altLang="en-US" sz="4000" baseline="30000" dirty="0">
              <a:ea typeface="ＭＳ Ｐゴシック" panose="020B0600070205080204" pitchFamily="34" charset="-128"/>
            </a:endParaRPr>
          </a:p>
          <a:p>
            <a:pPr eaLnBrk="1" hangingPunct="1"/>
            <a:r>
              <a:rPr lang="en-US" altLang="en-US" sz="4000" b="1" baseline="30000" dirty="0">
                <a:ea typeface="ＭＳ Ｐゴシック" panose="020B0600070205080204" pitchFamily="34" charset="-128"/>
              </a:rPr>
              <a:t>Educational tool</a:t>
            </a:r>
            <a:r>
              <a:rPr lang="en-US" altLang="en-US" sz="4000" baseline="30000" dirty="0">
                <a:ea typeface="ＭＳ Ｐゴシック" panose="020B0600070205080204" pitchFamily="34" charset="-128"/>
              </a:rPr>
              <a:t>: provides insight into publishing world — learn to write, edit, take photos, design, desktop publishing, sales, marketing, team work, leadership, deadlines</a:t>
            </a:r>
            <a:endParaRPr lang="en-US" altLang="en-US" sz="4000"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439A10D-90DB-4B43-BC22-0F406B7B7774}"/>
              </a:ext>
            </a:extLst>
          </p:cNvPr>
          <p:cNvSpPr>
            <a:spLocks noGrp="1"/>
          </p:cNvSpPr>
          <p:nvPr>
            <p:ph type="title"/>
          </p:nvPr>
        </p:nvSpPr>
        <p:spPr>
          <a:xfrm>
            <a:off x="594360" y="1142999"/>
            <a:ext cx="7955280" cy="914401"/>
          </a:xfrm>
        </p:spPr>
        <p:txBody>
          <a:bodyPr/>
          <a:lstStyle/>
          <a:p>
            <a:pPr algn="l" eaLnBrk="1" hangingPunct="1"/>
            <a:r>
              <a:rPr lang="en-US" altLang="en-US" b="1" dirty="0">
                <a:ea typeface="ＭＳ Ｐゴシック" panose="020B0600070205080204" pitchFamily="34" charset="-128"/>
              </a:rPr>
              <a:t>Yearbook organization</a:t>
            </a:r>
          </a:p>
        </p:txBody>
      </p:sp>
      <p:sp>
        <p:nvSpPr>
          <p:cNvPr id="17411" name="Content Placeholder 2">
            <a:extLst>
              <a:ext uri="{FF2B5EF4-FFF2-40B4-BE49-F238E27FC236}">
                <a16:creationId xmlns:a16="http://schemas.microsoft.com/office/drawing/2014/main" id="{25C763E1-C819-3F40-A8D7-5B57FC14FBC7}"/>
              </a:ext>
            </a:extLst>
          </p:cNvPr>
          <p:cNvSpPr>
            <a:spLocks noGrp="1"/>
          </p:cNvSpPr>
          <p:nvPr>
            <p:ph idx="1"/>
          </p:nvPr>
        </p:nvSpPr>
        <p:spPr/>
        <p:txBody>
          <a:bodyPr/>
          <a:lstStyle/>
          <a:p>
            <a:pPr eaLnBrk="1" hangingPunct="1"/>
            <a:r>
              <a:rPr lang="en-US" altLang="en-US" sz="4000" b="1" baseline="30000" dirty="0">
                <a:ea typeface="ＭＳ Ｐゴシック" panose="020B0600070205080204" pitchFamily="34" charset="-128"/>
              </a:rPr>
              <a:t>Sections: </a:t>
            </a:r>
            <a:r>
              <a:rPr lang="en-US" altLang="en-US" sz="4000" baseline="30000" dirty="0">
                <a:ea typeface="ＭＳ Ｐゴシック" panose="020B0600070205080204" pitchFamily="34" charset="-128"/>
              </a:rPr>
              <a:t>yearbooks are divided into sections to help balance coverage of the book. Usually divided into</a:t>
            </a:r>
          </a:p>
          <a:p>
            <a:pPr eaLnBrk="1" hangingPunct="1">
              <a:buFont typeface="Wingdings 2" pitchFamily="2" charset="2"/>
              <a:buNone/>
            </a:pPr>
            <a:endParaRPr lang="en-US" alt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9C19E01-1993-6E41-BD37-91BB67C337BA}"/>
              </a:ext>
            </a:extLst>
          </p:cNvPr>
          <p:cNvSpPr>
            <a:spLocks noGrp="1"/>
          </p:cNvSpPr>
          <p:nvPr>
            <p:ph type="title"/>
          </p:nvPr>
        </p:nvSpPr>
        <p:spPr>
          <a:xfrm>
            <a:off x="914400" y="764373"/>
            <a:ext cx="7635240" cy="1293028"/>
          </a:xfrm>
        </p:spPr>
        <p:txBody>
          <a:bodyPr/>
          <a:lstStyle/>
          <a:p>
            <a:pPr algn="l" eaLnBrk="1" hangingPunct="1"/>
            <a:r>
              <a:rPr lang="en-US" altLang="en-US" b="1" dirty="0">
                <a:ea typeface="ＭＳ Ｐゴシック" panose="020B0600070205080204" pitchFamily="34" charset="-128"/>
              </a:rPr>
              <a:t>Yearbook organization</a:t>
            </a:r>
          </a:p>
        </p:txBody>
      </p:sp>
      <p:sp>
        <p:nvSpPr>
          <p:cNvPr id="18435" name="Content Placeholder 2">
            <a:extLst>
              <a:ext uri="{FF2B5EF4-FFF2-40B4-BE49-F238E27FC236}">
                <a16:creationId xmlns:a16="http://schemas.microsoft.com/office/drawing/2014/main" id="{6014A4AD-2F26-9740-AEA4-734577C20A67}"/>
              </a:ext>
            </a:extLst>
          </p:cNvPr>
          <p:cNvSpPr>
            <a:spLocks noGrp="1"/>
          </p:cNvSpPr>
          <p:nvPr>
            <p:ph idx="1"/>
          </p:nvPr>
        </p:nvSpPr>
        <p:spPr/>
        <p:txBody>
          <a:bodyPr/>
          <a:lstStyle/>
          <a:p>
            <a:pPr lvl="1" eaLnBrk="1" hangingPunct="1"/>
            <a:r>
              <a:rPr lang="en-US" altLang="en-US" sz="3600" b="1" baseline="30000" dirty="0">
                <a:ea typeface="ＭＳ Ｐゴシック" panose="020B0600070205080204" pitchFamily="34" charset="-128"/>
              </a:rPr>
              <a:t>Student Life: </a:t>
            </a:r>
            <a:r>
              <a:rPr lang="en-US" altLang="en-US" sz="3600" baseline="30000" dirty="0">
                <a:ea typeface="ＭＳ Ｐゴシック" panose="020B0600070205080204" pitchFamily="34" charset="-128"/>
              </a:rPr>
              <a:t>25-30% </a:t>
            </a:r>
          </a:p>
          <a:p>
            <a:pPr lvl="2" eaLnBrk="1" hangingPunct="1"/>
            <a:r>
              <a:rPr lang="en-US" altLang="en-US" sz="3400" baseline="30000" dirty="0">
                <a:ea typeface="ＭＳ Ｐゴシック" panose="020B0600070205080204" pitchFamily="34" charset="-128"/>
              </a:rPr>
              <a:t>usually the first section of the book </a:t>
            </a:r>
          </a:p>
          <a:p>
            <a:pPr lvl="2" eaLnBrk="1" hangingPunct="1"/>
            <a:r>
              <a:rPr lang="en-US" altLang="en-US" sz="3400" baseline="30000" dirty="0">
                <a:ea typeface="ＭＳ Ｐゴシック" panose="020B0600070205080204" pitchFamily="34" charset="-128"/>
              </a:rPr>
              <a:t>coverage of</a:t>
            </a:r>
            <a:r>
              <a:rPr lang="en-US" altLang="en-US" sz="3400" dirty="0">
                <a:ea typeface="ＭＳ Ｐゴシック" panose="020B0600070205080204" pitchFamily="34" charset="-128"/>
              </a:rPr>
              <a:t> </a:t>
            </a:r>
            <a:r>
              <a:rPr lang="en-US" altLang="en-US" sz="3400" baseline="30000" dirty="0">
                <a:ea typeface="ＭＳ Ｐゴシック" panose="020B0600070205080204" pitchFamily="34" charset="-128"/>
              </a:rPr>
              <a:t>activities such as homecoming, jobs, vacations, etc.</a:t>
            </a:r>
          </a:p>
          <a:p>
            <a:pPr eaLnBrk="1" hangingPunct="1"/>
            <a:endParaRPr lang="en-US" altLang="en-US" sz="4000" b="1" baseline="30000" dirty="0">
              <a:ea typeface="ＭＳ Ｐゴシック" panose="020B0600070205080204" pitchFamily="34" charset="-128"/>
            </a:endParaRPr>
          </a:p>
          <a:p>
            <a:pPr lvl="1" eaLnBrk="1" hangingPunct="1"/>
            <a:r>
              <a:rPr lang="en-US" altLang="en-US" sz="3600" b="1" baseline="30000" dirty="0">
                <a:ea typeface="ＭＳ Ｐゴシック" panose="020B0600070205080204" pitchFamily="34" charset="-128"/>
              </a:rPr>
              <a:t>Academics: </a:t>
            </a:r>
            <a:r>
              <a:rPr lang="en-US" altLang="en-US" sz="3600" baseline="30000" dirty="0">
                <a:ea typeface="ＭＳ Ｐゴシック" panose="020B0600070205080204" pitchFamily="34" charset="-128"/>
              </a:rPr>
              <a:t>10-15% </a:t>
            </a:r>
          </a:p>
          <a:p>
            <a:pPr lvl="2" eaLnBrk="1" hangingPunct="1"/>
            <a:r>
              <a:rPr lang="en-US" altLang="en-US" sz="3400" baseline="30000" dirty="0">
                <a:ea typeface="ＭＳ Ｐゴシック" panose="020B0600070205080204" pitchFamily="34" charset="-128"/>
              </a:rPr>
              <a:t>coverage of new classes, interesting classes and teachers</a:t>
            </a:r>
          </a:p>
          <a:p>
            <a:pPr eaLnBrk="1" hangingPunct="1"/>
            <a:endParaRPr lang="en-US" altLang="en-US" sz="4000" b="1" baseline="300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268E4B7-0EFC-DD49-B08B-A133091E02FD}"/>
              </a:ext>
            </a:extLst>
          </p:cNvPr>
          <p:cNvSpPr>
            <a:spLocks noGrp="1"/>
          </p:cNvSpPr>
          <p:nvPr>
            <p:ph type="title"/>
          </p:nvPr>
        </p:nvSpPr>
        <p:spPr>
          <a:xfrm>
            <a:off x="914400" y="1142999"/>
            <a:ext cx="7635240" cy="914401"/>
          </a:xfrm>
        </p:spPr>
        <p:txBody>
          <a:bodyPr/>
          <a:lstStyle/>
          <a:p>
            <a:pPr algn="l" eaLnBrk="1" hangingPunct="1"/>
            <a:r>
              <a:rPr lang="en-US" altLang="en-US" b="1" dirty="0">
                <a:ea typeface="ＭＳ Ｐゴシック" panose="020B0600070205080204" pitchFamily="34" charset="-128"/>
              </a:rPr>
              <a:t>Yearbook organization</a:t>
            </a:r>
          </a:p>
        </p:txBody>
      </p:sp>
      <p:sp>
        <p:nvSpPr>
          <p:cNvPr id="19459" name="Content Placeholder 2">
            <a:extLst>
              <a:ext uri="{FF2B5EF4-FFF2-40B4-BE49-F238E27FC236}">
                <a16:creationId xmlns:a16="http://schemas.microsoft.com/office/drawing/2014/main" id="{F091126E-5D1D-B34B-B5FC-1EFDA50498BE}"/>
              </a:ext>
            </a:extLst>
          </p:cNvPr>
          <p:cNvSpPr>
            <a:spLocks noGrp="1"/>
          </p:cNvSpPr>
          <p:nvPr>
            <p:ph idx="1"/>
          </p:nvPr>
        </p:nvSpPr>
        <p:spPr>
          <a:xfrm>
            <a:off x="594360" y="2362200"/>
            <a:ext cx="7955280" cy="3901440"/>
          </a:xfrm>
        </p:spPr>
        <p:txBody>
          <a:bodyPr/>
          <a:lstStyle/>
          <a:p>
            <a:pPr lvl="1" eaLnBrk="1" hangingPunct="1"/>
            <a:r>
              <a:rPr lang="en-US" altLang="en-US" sz="3600" b="1" baseline="30000" dirty="0">
                <a:ea typeface="ＭＳ Ｐゴシック" panose="020B0600070205080204" pitchFamily="34" charset="-128"/>
              </a:rPr>
              <a:t>Organizations: </a:t>
            </a:r>
            <a:r>
              <a:rPr lang="en-US" altLang="en-US" sz="3600" baseline="30000" dirty="0">
                <a:ea typeface="ＭＳ Ｐゴシック" panose="020B0600070205080204" pitchFamily="34" charset="-128"/>
              </a:rPr>
              <a:t>15-20%</a:t>
            </a:r>
          </a:p>
          <a:p>
            <a:pPr lvl="2" eaLnBrk="1" hangingPunct="1"/>
            <a:r>
              <a:rPr lang="en-US" altLang="en-US" sz="3400" baseline="30000" dirty="0">
                <a:ea typeface="ＭＳ Ｐゴシック" panose="020B0600070205080204" pitchFamily="34" charset="-128"/>
              </a:rPr>
              <a:t>includes photos of clubs in the school. </a:t>
            </a:r>
          </a:p>
          <a:p>
            <a:pPr eaLnBrk="1" hangingPunct="1"/>
            <a:endParaRPr lang="en-US" altLang="en-US" sz="4000" b="1" baseline="30000" dirty="0">
              <a:ea typeface="ＭＳ Ｐゴシック" panose="020B0600070205080204" pitchFamily="34" charset="-128"/>
            </a:endParaRPr>
          </a:p>
          <a:p>
            <a:pPr lvl="1" eaLnBrk="1" hangingPunct="1"/>
            <a:r>
              <a:rPr lang="en-US" altLang="en-US" sz="3600" b="1" baseline="30000" dirty="0">
                <a:ea typeface="ＭＳ Ｐゴシック" panose="020B0600070205080204" pitchFamily="34" charset="-128"/>
              </a:rPr>
              <a:t>People: </a:t>
            </a:r>
            <a:r>
              <a:rPr lang="en-US" altLang="en-US" sz="3600" baseline="30000" dirty="0">
                <a:ea typeface="ＭＳ Ｐゴシック" panose="020B0600070205080204" pitchFamily="34" charset="-128"/>
              </a:rPr>
              <a:t>15-35%</a:t>
            </a:r>
          </a:p>
          <a:p>
            <a:pPr lvl="2" eaLnBrk="1" hangingPunct="1"/>
            <a:r>
              <a:rPr lang="en-US" altLang="en-US" sz="3400" baseline="30000" dirty="0">
                <a:ea typeface="ＭＳ Ｐゴシック" panose="020B0600070205080204" pitchFamily="34" charset="-128"/>
              </a:rPr>
              <a:t>all portraits of students, usually includes some little stories, profiles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59F6E30-9EE9-AE40-B968-F071BBE70B16}"/>
              </a:ext>
            </a:extLst>
          </p:cNvPr>
          <p:cNvSpPr>
            <a:spLocks noGrp="1"/>
          </p:cNvSpPr>
          <p:nvPr>
            <p:ph type="title"/>
          </p:nvPr>
        </p:nvSpPr>
        <p:spPr>
          <a:xfrm>
            <a:off x="838200" y="1295399"/>
            <a:ext cx="7711440" cy="762001"/>
          </a:xfrm>
        </p:spPr>
        <p:txBody>
          <a:bodyPr/>
          <a:lstStyle/>
          <a:p>
            <a:pPr algn="l" eaLnBrk="1" hangingPunct="1"/>
            <a:r>
              <a:rPr lang="en-US" altLang="en-US" b="1" dirty="0">
                <a:ea typeface="ＭＳ Ｐゴシック" panose="020B0600070205080204" pitchFamily="34" charset="-128"/>
              </a:rPr>
              <a:t>Yearbook organization</a:t>
            </a:r>
          </a:p>
        </p:txBody>
      </p:sp>
      <p:sp>
        <p:nvSpPr>
          <p:cNvPr id="20483" name="Content Placeholder 2">
            <a:extLst>
              <a:ext uri="{FF2B5EF4-FFF2-40B4-BE49-F238E27FC236}">
                <a16:creationId xmlns:a16="http://schemas.microsoft.com/office/drawing/2014/main" id="{FC2638F7-8EC5-3D4D-9E90-9976B48F1631}"/>
              </a:ext>
            </a:extLst>
          </p:cNvPr>
          <p:cNvSpPr>
            <a:spLocks noGrp="1"/>
          </p:cNvSpPr>
          <p:nvPr>
            <p:ph idx="1"/>
          </p:nvPr>
        </p:nvSpPr>
        <p:spPr/>
        <p:txBody>
          <a:bodyPr>
            <a:normAutofit/>
          </a:bodyPr>
          <a:lstStyle/>
          <a:p>
            <a:pPr eaLnBrk="1" hangingPunct="1">
              <a:buFont typeface="Wingdings 2" pitchFamily="2" charset="2"/>
              <a:buNone/>
            </a:pPr>
            <a:endParaRPr lang="en-US" altLang="en-US" sz="4000" b="1" baseline="30000" dirty="0">
              <a:ea typeface="ＭＳ Ｐゴシック" panose="020B0600070205080204" pitchFamily="34" charset="-128"/>
            </a:endParaRPr>
          </a:p>
          <a:p>
            <a:pPr lvl="1" eaLnBrk="1" hangingPunct="1"/>
            <a:r>
              <a:rPr lang="en-US" altLang="en-US" sz="3600" b="1" baseline="30000" dirty="0">
                <a:ea typeface="ＭＳ Ｐゴシック" panose="020B0600070205080204" pitchFamily="34" charset="-128"/>
              </a:rPr>
              <a:t>Sports: </a:t>
            </a:r>
            <a:r>
              <a:rPr lang="en-US" altLang="en-US" sz="3600" baseline="30000" dirty="0">
                <a:ea typeface="ＭＳ Ｐゴシック" panose="020B0600070205080204" pitchFamily="34" charset="-128"/>
              </a:rPr>
              <a:t>15-20%  </a:t>
            </a:r>
          </a:p>
          <a:p>
            <a:pPr lvl="2" eaLnBrk="1" hangingPunct="1"/>
            <a:r>
              <a:rPr lang="en-US" altLang="en-US" sz="3400" baseline="30000" dirty="0">
                <a:ea typeface="ＭＳ Ｐゴシック" panose="020B0600070205080204" pitchFamily="34" charset="-128"/>
              </a:rPr>
              <a:t>athletic teams</a:t>
            </a:r>
          </a:p>
          <a:p>
            <a:pPr eaLnBrk="1" hangingPunct="1"/>
            <a:endParaRPr lang="en-US" altLang="en-US" sz="4000" b="1" baseline="30000" dirty="0">
              <a:ea typeface="ＭＳ Ｐゴシック" panose="020B0600070205080204" pitchFamily="34" charset="-128"/>
            </a:endParaRPr>
          </a:p>
          <a:p>
            <a:pPr lvl="1" eaLnBrk="1" hangingPunct="1"/>
            <a:r>
              <a:rPr lang="en-US" altLang="en-US" sz="3600" b="1" baseline="30000" dirty="0">
                <a:ea typeface="ＭＳ Ｐゴシック" panose="020B0600070205080204" pitchFamily="34" charset="-128"/>
              </a:rPr>
              <a:t>Ads/Index</a:t>
            </a:r>
            <a:r>
              <a:rPr lang="en-US" altLang="en-US" sz="3600" baseline="30000" dirty="0">
                <a:ea typeface="ＭＳ Ｐゴシック" panose="020B0600070205080204" pitchFamily="34" charset="-128"/>
              </a:rPr>
              <a:t>: </a:t>
            </a:r>
          </a:p>
          <a:p>
            <a:pPr lvl="2" eaLnBrk="1" hangingPunct="1"/>
            <a:r>
              <a:rPr lang="en-US" altLang="en-US" sz="3400" baseline="30000" dirty="0">
                <a:ea typeface="ＭＳ Ｐゴシック" panose="020B0600070205080204" pitchFamily="34" charset="-128"/>
              </a:rPr>
              <a:t>seniors and often times businesses may purchase ads in the book, index is a list at the back of the book that includes all names that appear on each page in the book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6027FA2-5086-1B4F-BB2B-4DB02D41D597}"/>
              </a:ext>
            </a:extLst>
          </p:cNvPr>
          <p:cNvSpPr>
            <a:spLocks noGrp="1"/>
          </p:cNvSpPr>
          <p:nvPr>
            <p:ph type="title"/>
          </p:nvPr>
        </p:nvSpPr>
        <p:spPr>
          <a:xfrm>
            <a:off x="457200" y="764373"/>
            <a:ext cx="8092440" cy="1293028"/>
          </a:xfrm>
        </p:spPr>
        <p:txBody>
          <a:bodyPr/>
          <a:lstStyle/>
          <a:p>
            <a:pPr algn="l" eaLnBrk="1" hangingPunct="1"/>
            <a:r>
              <a:rPr lang="en-US" altLang="en-US" b="1" dirty="0">
                <a:ea typeface="ＭＳ Ｐゴシック" panose="020B0600070205080204" pitchFamily="34" charset="-128"/>
              </a:rPr>
              <a:t>Planning the yearbook</a:t>
            </a:r>
          </a:p>
        </p:txBody>
      </p:sp>
      <p:sp>
        <p:nvSpPr>
          <p:cNvPr id="21507" name="Content Placeholder 2">
            <a:extLst>
              <a:ext uri="{FF2B5EF4-FFF2-40B4-BE49-F238E27FC236}">
                <a16:creationId xmlns:a16="http://schemas.microsoft.com/office/drawing/2014/main" id="{2AB4DDAD-6278-D04F-B78A-EBA395AB6B3F}"/>
              </a:ext>
            </a:extLst>
          </p:cNvPr>
          <p:cNvSpPr>
            <a:spLocks noGrp="1"/>
          </p:cNvSpPr>
          <p:nvPr>
            <p:ph idx="1"/>
          </p:nvPr>
        </p:nvSpPr>
        <p:spPr>
          <a:xfrm>
            <a:off x="457200" y="2057400"/>
            <a:ext cx="7467600" cy="761999"/>
          </a:xfrm>
        </p:spPr>
        <p:txBody>
          <a:bodyPr/>
          <a:lstStyle/>
          <a:p>
            <a:pPr eaLnBrk="1" hangingPunct="1"/>
            <a:r>
              <a:rPr lang="en-US" altLang="en-US" b="1" baseline="30000" dirty="0">
                <a:ea typeface="ＭＳ Ｐゴシック" panose="020B0600070205080204" pitchFamily="34" charset="-128"/>
              </a:rPr>
              <a:t>Ladder: </a:t>
            </a:r>
            <a:r>
              <a:rPr lang="en-US" altLang="en-US" baseline="30000" dirty="0">
                <a:ea typeface="ＭＳ Ｐゴシック" panose="020B0600070205080204" pitchFamily="34" charset="-128"/>
              </a:rPr>
              <a:t>the overall map which shows the placement of every page in the yearbook. Pages must be turned into the plant by sigs. The plant can’t print pages until a sig is complete.</a:t>
            </a:r>
          </a:p>
          <a:p>
            <a:pPr eaLnBrk="1" hangingPunct="1"/>
            <a:endParaRPr lang="en-US" altLang="en-US" dirty="0">
              <a:ea typeface="ＭＳ Ｐゴシック" panose="020B0600070205080204" pitchFamily="34" charset="-128"/>
            </a:endParaRPr>
          </a:p>
        </p:txBody>
      </p:sp>
      <p:pic>
        <p:nvPicPr>
          <p:cNvPr id="21508" name="Picture 7" descr="ladder.pdf">
            <a:extLst>
              <a:ext uri="{FF2B5EF4-FFF2-40B4-BE49-F238E27FC236}">
                <a16:creationId xmlns:a16="http://schemas.microsoft.com/office/drawing/2014/main" id="{B7316BDC-D9F9-0243-9544-3F2B99EE2ED2}"/>
              </a:ext>
            </a:extLst>
          </p:cNvPr>
          <p:cNvPicPr>
            <a:picLocks noChangeAspect="1"/>
          </p:cNvPicPr>
          <p:nvPr/>
        </p:nvPicPr>
        <p:blipFill>
          <a:blip r:embed="rId2">
            <a:extLst>
              <a:ext uri="{28A0092B-C50C-407E-A947-70E740481C1C}">
                <a14:useLocalDpi xmlns:a14="http://schemas.microsoft.com/office/drawing/2010/main" val="0"/>
              </a:ext>
            </a:extLst>
          </a:blip>
          <a:srcRect l="8235" t="32727" r="8235" b="36365"/>
          <a:stretch>
            <a:fillRect/>
          </a:stretch>
        </p:blipFill>
        <p:spPr bwMode="auto">
          <a:xfrm>
            <a:off x="914400" y="3124200"/>
            <a:ext cx="6581775" cy="3200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71B8426-0F7A-4D45-AEC7-C0F46484EA77}"/>
              </a:ext>
            </a:extLst>
          </p:cNvPr>
          <p:cNvSpPr>
            <a:spLocks noGrp="1"/>
          </p:cNvSpPr>
          <p:nvPr>
            <p:ph type="title"/>
          </p:nvPr>
        </p:nvSpPr>
        <p:spPr>
          <a:xfrm>
            <a:off x="594360" y="1142999"/>
            <a:ext cx="7955280" cy="914401"/>
          </a:xfrm>
        </p:spPr>
        <p:txBody>
          <a:bodyPr/>
          <a:lstStyle/>
          <a:p>
            <a:pPr algn="l"/>
            <a:r>
              <a:rPr lang="en-US" altLang="en-US" b="1" dirty="0">
                <a:ea typeface="ＭＳ Ｐゴシック" panose="020B0600070205080204" pitchFamily="34" charset="-128"/>
              </a:rPr>
              <a:t>Planning the yearbook</a:t>
            </a:r>
          </a:p>
        </p:txBody>
      </p:sp>
      <p:sp>
        <p:nvSpPr>
          <p:cNvPr id="22531" name="Content Placeholder 2">
            <a:extLst>
              <a:ext uri="{FF2B5EF4-FFF2-40B4-BE49-F238E27FC236}">
                <a16:creationId xmlns:a16="http://schemas.microsoft.com/office/drawing/2014/main" id="{5D138AD9-6CA2-7F46-8AE6-408D9770B370}"/>
              </a:ext>
            </a:extLst>
          </p:cNvPr>
          <p:cNvSpPr>
            <a:spLocks noGrp="1"/>
          </p:cNvSpPr>
          <p:nvPr>
            <p:ph idx="1"/>
          </p:nvPr>
        </p:nvSpPr>
        <p:spPr>
          <a:xfrm>
            <a:off x="594360" y="2438400"/>
            <a:ext cx="7955280" cy="4069080"/>
          </a:xfrm>
        </p:spPr>
        <p:txBody>
          <a:bodyPr/>
          <a:lstStyle/>
          <a:p>
            <a:r>
              <a:rPr lang="en-US" altLang="en-US" sz="3600" b="1" baseline="30000" dirty="0">
                <a:latin typeface="Arial Narrow" panose="020B0604020202020204" pitchFamily="34" charset="0"/>
                <a:ea typeface="ＭＳ Ｐゴシック" panose="020B0600070205080204" pitchFamily="34" charset="-128"/>
              </a:rPr>
              <a:t>Signature: </a:t>
            </a:r>
            <a:r>
              <a:rPr lang="en-US" altLang="en-US" sz="3600" baseline="30000" dirty="0">
                <a:latin typeface="Arial Narrow" panose="020B0604020202020204" pitchFamily="34" charset="0"/>
                <a:ea typeface="ＭＳ Ｐゴシック" panose="020B0600070205080204" pitchFamily="34" charset="-128"/>
              </a:rPr>
              <a:t>a section of the yearbook, that when folded, creates 16 pages. The book is a group of signatures bound together</a:t>
            </a:r>
          </a:p>
          <a:p>
            <a:endParaRPr lang="en-US" altLang="en-US" sz="3600" baseline="30000" dirty="0">
              <a:latin typeface="Arial Narrow" panose="020B0604020202020204" pitchFamily="34" charset="0"/>
              <a:ea typeface="ＭＳ Ｐゴシック" panose="020B0600070205080204" pitchFamily="34" charset="-128"/>
            </a:endParaRPr>
          </a:p>
          <a:p>
            <a:r>
              <a:rPr lang="en-US" altLang="en-US" sz="3600" b="1" baseline="30000" dirty="0">
                <a:latin typeface="Arial Narrow" panose="020B0604020202020204" pitchFamily="34" charset="0"/>
                <a:ea typeface="ＭＳ Ｐゴシック" panose="020B0600070205080204" pitchFamily="34" charset="-128"/>
              </a:rPr>
              <a:t>Flat: </a:t>
            </a:r>
            <a:r>
              <a:rPr lang="en-US" altLang="en-US" sz="3600" baseline="30000" dirty="0">
                <a:latin typeface="Arial Narrow" panose="020B0604020202020204" pitchFamily="34" charset="0"/>
                <a:ea typeface="ＭＳ Ｐゴシック" panose="020B0600070205080204" pitchFamily="34" charset="-128"/>
              </a:rPr>
              <a:t>an 8 page section of the yearbook, one side of a signature </a:t>
            </a:r>
            <a:endParaRPr lang="en-US" altLang="en-US" sz="3600" dirty="0">
              <a:latin typeface="Arial Narrow"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377</TotalTime>
  <Words>720</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Narrow</vt:lpstr>
      <vt:lpstr>Calibri</vt:lpstr>
      <vt:lpstr>Century Gothic</vt:lpstr>
      <vt:lpstr>Wingdings 2</vt:lpstr>
      <vt:lpstr>Vapor Trail</vt:lpstr>
      <vt:lpstr>Yearbooks</vt:lpstr>
      <vt:lpstr>Yearbook functions</vt:lpstr>
      <vt:lpstr>Yearbook functions</vt:lpstr>
      <vt:lpstr>Yearbook organization</vt:lpstr>
      <vt:lpstr>Yearbook organization</vt:lpstr>
      <vt:lpstr>Yearbook organization</vt:lpstr>
      <vt:lpstr>Yearbook organization</vt:lpstr>
      <vt:lpstr>Planning the yearbook</vt:lpstr>
      <vt:lpstr>Planning the yearbook</vt:lpstr>
      <vt:lpstr>Design terms you should know</vt:lpstr>
      <vt:lpstr>New design terms</vt:lpstr>
      <vt:lpstr>New design terms</vt:lpstr>
      <vt:lpstr>New design terms</vt:lpstr>
      <vt:lpstr>New design terms</vt:lpstr>
      <vt:lpstr>Yearbook Themes</vt:lpstr>
      <vt:lpstr>Yearbook Themes</vt:lpstr>
      <vt:lpstr>Yearbook Themes</vt:lpstr>
    </vt:vector>
  </TitlesOfParts>
  <Company>Burleson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Yearbooks</dc:title>
  <dc:creator>Rachel  Dearinger</dc:creator>
  <cp:lastModifiedBy>Dearinger, Rachel</cp:lastModifiedBy>
  <cp:revision>16</cp:revision>
  <cp:lastPrinted>2011-05-06T16:34:14Z</cp:lastPrinted>
  <dcterms:created xsi:type="dcterms:W3CDTF">2010-05-14T17:26:12Z</dcterms:created>
  <dcterms:modified xsi:type="dcterms:W3CDTF">2018-08-28T18:07:19Z</dcterms:modified>
</cp:coreProperties>
</file>